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2" r:id="rId4"/>
    <p:sldId id="281" r:id="rId5"/>
    <p:sldId id="286" r:id="rId6"/>
    <p:sldId id="282" r:id="rId7"/>
    <p:sldId id="290" r:id="rId8"/>
    <p:sldId id="276" r:id="rId9"/>
    <p:sldId id="288" r:id="rId10"/>
    <p:sldId id="294" r:id="rId11"/>
    <p:sldId id="293" r:id="rId12"/>
    <p:sldId id="291" r:id="rId13"/>
    <p:sldId id="265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E0482-DCDA-5A9B-F981-A5CBC8C7FF1B}" v="2790" dt="2021-12-10T20:44:47.204"/>
    <p1510:client id="{2A5D2D8C-9413-E783-75E3-088AECBC0513}" v="620" dt="2021-12-09T18:40:51.247"/>
    <p1510:client id="{46878BD5-7DFD-4687-B69D-511240BF90C8}" v="1053" dt="2021-12-10T04:48:43.409"/>
    <p1510:client id="{80F503CC-D317-4EAE-9B76-836D57ECD790}" v="7" dt="2021-12-09T17:40:54.959"/>
    <p1510:client id="{AC560BF3-E1AF-3243-5B2B-B5EC34979259}" v="1646" dt="2021-12-10T08:44:33.013"/>
    <p1510:client id="{D244A0C9-E883-406E-806E-C39CF8B3E656}" v="546" dt="2021-12-10T04:51:47.088"/>
    <p1510:client id="{E07D75DA-E8F9-65D2-CEC5-D2CE393BDC4F}" v="74" dt="2021-12-09T18:50:13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99818-E7A5-4E4B-B234-0FADCE758EF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F163AD-999D-40CB-888B-2414A7B43822}">
      <dgm:prSet/>
      <dgm:spPr/>
      <dgm:t>
        <a:bodyPr/>
        <a:lstStyle/>
        <a:p>
          <a:r>
            <a:rPr lang="en-US" b="1">
              <a:latin typeface="Calibri"/>
              <a:cs typeface="Calibri"/>
            </a:rPr>
            <a:t>Background</a:t>
          </a:r>
        </a:p>
      </dgm:t>
    </dgm:pt>
    <dgm:pt modelId="{E404410E-E789-4809-86EC-0E838F5AE1FE}" type="parTrans" cxnId="{41D000DE-76C2-4937-AFE7-42D3722E60DB}">
      <dgm:prSet/>
      <dgm:spPr/>
      <dgm:t>
        <a:bodyPr/>
        <a:lstStyle/>
        <a:p>
          <a:endParaRPr lang="en-US"/>
        </a:p>
      </dgm:t>
    </dgm:pt>
    <dgm:pt modelId="{1F123EB5-EC95-4A26-8E4C-D17D1D1D2FB2}" type="sibTrans" cxnId="{41D000DE-76C2-4937-AFE7-42D3722E60DB}">
      <dgm:prSet/>
      <dgm:spPr/>
      <dgm:t>
        <a:bodyPr/>
        <a:lstStyle/>
        <a:p>
          <a:endParaRPr lang="en-US"/>
        </a:p>
      </dgm:t>
    </dgm:pt>
    <dgm:pt modelId="{4F2D92E4-769D-42CB-8482-EBF37C8E430B}">
      <dgm:prSet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Workflow</a:t>
          </a:r>
        </a:p>
      </dgm:t>
    </dgm:pt>
    <dgm:pt modelId="{A7CA9738-F55B-4894-82E1-D4614E924397}" type="parTrans" cxnId="{8CDD1271-83A0-483E-BFFE-314FDDC23DAA}">
      <dgm:prSet/>
      <dgm:spPr/>
      <dgm:t>
        <a:bodyPr/>
        <a:lstStyle/>
        <a:p>
          <a:endParaRPr lang="en-US"/>
        </a:p>
      </dgm:t>
    </dgm:pt>
    <dgm:pt modelId="{A6D67C00-E8A7-49D1-8D09-7733B6E0C502}" type="sibTrans" cxnId="{8CDD1271-83A0-483E-BFFE-314FDDC23DAA}">
      <dgm:prSet/>
      <dgm:spPr/>
      <dgm:t>
        <a:bodyPr/>
        <a:lstStyle/>
        <a:p>
          <a:endParaRPr lang="en-US"/>
        </a:p>
      </dgm:t>
    </dgm:pt>
    <dgm:pt modelId="{33A66161-60E0-490D-9DDC-E9EA01A19EFF}">
      <dgm:prSet/>
      <dgm:spPr/>
      <dgm:t>
        <a:bodyPr/>
        <a:lstStyle/>
        <a:p>
          <a:r>
            <a:rPr lang="en-US" b="1">
              <a:latin typeface="Calibri"/>
              <a:cs typeface="Calibri"/>
            </a:rPr>
            <a:t>Knowledge graph</a:t>
          </a:r>
        </a:p>
      </dgm:t>
    </dgm:pt>
    <dgm:pt modelId="{FDD94B18-6BF8-4155-993D-EBB2854630EE}" type="parTrans" cxnId="{E794F3A2-C5F1-4D69-869D-40A7A5429731}">
      <dgm:prSet/>
      <dgm:spPr/>
      <dgm:t>
        <a:bodyPr/>
        <a:lstStyle/>
        <a:p>
          <a:endParaRPr lang="en-US"/>
        </a:p>
      </dgm:t>
    </dgm:pt>
    <dgm:pt modelId="{DE97C092-3362-4992-878D-D87D50679676}" type="sibTrans" cxnId="{E794F3A2-C5F1-4D69-869D-40A7A5429731}">
      <dgm:prSet/>
      <dgm:spPr/>
      <dgm:t>
        <a:bodyPr/>
        <a:lstStyle/>
        <a:p>
          <a:endParaRPr lang="en-US"/>
        </a:p>
      </dgm:t>
    </dgm:pt>
    <dgm:pt modelId="{A694C48B-A99A-4E85-8230-1F9D5E02E9EB}">
      <dgm:prSet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Challenge and future work </a:t>
          </a:r>
        </a:p>
      </dgm:t>
    </dgm:pt>
    <dgm:pt modelId="{17E7527D-8D99-4A60-802C-771A05ABEA3F}" type="parTrans" cxnId="{D168CC95-7C97-4EF2-9BB5-3C062258245B}">
      <dgm:prSet/>
      <dgm:spPr/>
      <dgm:t>
        <a:bodyPr/>
        <a:lstStyle/>
        <a:p>
          <a:endParaRPr lang="en-US"/>
        </a:p>
      </dgm:t>
    </dgm:pt>
    <dgm:pt modelId="{AA2E8D60-447E-4FEF-B91F-BD652A6D948E}" type="sibTrans" cxnId="{D168CC95-7C97-4EF2-9BB5-3C062258245B}">
      <dgm:prSet/>
      <dgm:spPr/>
      <dgm:t>
        <a:bodyPr/>
        <a:lstStyle/>
        <a:p>
          <a:endParaRPr lang="en-US"/>
        </a:p>
      </dgm:t>
    </dgm:pt>
    <dgm:pt modelId="{8828CB51-6C8B-4A2E-B519-4A07C67210C9}">
      <dgm:prSet phldr="0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Data Integration</a:t>
          </a:r>
        </a:p>
      </dgm:t>
    </dgm:pt>
    <dgm:pt modelId="{46E38BF7-4217-4575-AFF4-2D9569169CC1}" type="parTrans" cxnId="{37D7D2FB-88D7-493B-8438-734A19EF4205}">
      <dgm:prSet/>
      <dgm:spPr/>
    </dgm:pt>
    <dgm:pt modelId="{AECC00F1-5A76-4C6F-8888-307DA21C3BA3}" type="sibTrans" cxnId="{37D7D2FB-88D7-493B-8438-734A19EF4205}">
      <dgm:prSet/>
      <dgm:spPr/>
      <dgm:t>
        <a:bodyPr/>
        <a:lstStyle/>
        <a:p>
          <a:endParaRPr lang="en-US"/>
        </a:p>
      </dgm:t>
    </dgm:pt>
    <dgm:pt modelId="{C2C49B18-88A4-4068-882B-4C351374F73E}">
      <dgm:prSet phldr="0"/>
      <dgm:spPr/>
      <dgm:t>
        <a:bodyPr/>
        <a:lstStyle/>
        <a:p>
          <a:pPr rtl="0"/>
          <a:r>
            <a:rPr lang="en-US" b="1">
              <a:latin typeface="Calibri"/>
              <a:cs typeface="Calibri"/>
            </a:rPr>
            <a:t>Neo4j Demo</a:t>
          </a:r>
        </a:p>
      </dgm:t>
    </dgm:pt>
    <dgm:pt modelId="{D2C22176-4C0C-49B4-BD0B-A22470A04EB1}" type="parTrans" cxnId="{8B0D292B-A99E-4CE7-BC75-B2C2EF60E806}">
      <dgm:prSet/>
      <dgm:spPr/>
    </dgm:pt>
    <dgm:pt modelId="{7645A304-F939-45A1-90DE-5CF46C8B808A}" type="sibTrans" cxnId="{8B0D292B-A99E-4CE7-BC75-B2C2EF60E806}">
      <dgm:prSet/>
      <dgm:spPr/>
      <dgm:t>
        <a:bodyPr/>
        <a:lstStyle/>
        <a:p>
          <a:endParaRPr lang="en-US"/>
        </a:p>
      </dgm:t>
    </dgm:pt>
    <dgm:pt modelId="{4C1787B2-42F4-430E-8FA2-8556A3CCCDC2}" type="pres">
      <dgm:prSet presAssocID="{54A99818-E7A5-4E4B-B234-0FADCE758EF0}" presName="vert0" presStyleCnt="0">
        <dgm:presLayoutVars>
          <dgm:dir/>
          <dgm:animOne val="branch"/>
          <dgm:animLvl val="lvl"/>
        </dgm:presLayoutVars>
      </dgm:prSet>
      <dgm:spPr/>
    </dgm:pt>
    <dgm:pt modelId="{DFCBF28D-71A0-4244-94AC-027E68CEE50A}" type="pres">
      <dgm:prSet presAssocID="{0AF163AD-999D-40CB-888B-2414A7B43822}" presName="thickLine" presStyleLbl="alignNode1" presStyleIdx="0" presStyleCnt="6"/>
      <dgm:spPr/>
    </dgm:pt>
    <dgm:pt modelId="{63DD5AC8-9320-47B4-BEEC-8A3A009B52D1}" type="pres">
      <dgm:prSet presAssocID="{0AF163AD-999D-40CB-888B-2414A7B43822}" presName="horz1" presStyleCnt="0"/>
      <dgm:spPr/>
    </dgm:pt>
    <dgm:pt modelId="{31FEC93E-D7C1-4E19-B4D8-9230DBD6A6D9}" type="pres">
      <dgm:prSet presAssocID="{0AF163AD-999D-40CB-888B-2414A7B43822}" presName="tx1" presStyleLbl="revTx" presStyleIdx="0" presStyleCnt="6"/>
      <dgm:spPr/>
    </dgm:pt>
    <dgm:pt modelId="{480F8CB0-36D6-4BB8-9322-CE16E8FF5038}" type="pres">
      <dgm:prSet presAssocID="{0AF163AD-999D-40CB-888B-2414A7B43822}" presName="vert1" presStyleCnt="0"/>
      <dgm:spPr/>
    </dgm:pt>
    <dgm:pt modelId="{D10D6AA7-A72B-41F5-B789-3242660C5C42}" type="pres">
      <dgm:prSet presAssocID="{4F2D92E4-769D-42CB-8482-EBF37C8E430B}" presName="thickLine" presStyleLbl="alignNode1" presStyleIdx="1" presStyleCnt="6"/>
      <dgm:spPr/>
    </dgm:pt>
    <dgm:pt modelId="{0EC635EC-4F23-4CC3-98AF-2565F2D06080}" type="pres">
      <dgm:prSet presAssocID="{4F2D92E4-769D-42CB-8482-EBF37C8E430B}" presName="horz1" presStyleCnt="0"/>
      <dgm:spPr/>
    </dgm:pt>
    <dgm:pt modelId="{754B216E-40B8-4B8D-817D-8D00CDBFB8EC}" type="pres">
      <dgm:prSet presAssocID="{4F2D92E4-769D-42CB-8482-EBF37C8E430B}" presName="tx1" presStyleLbl="revTx" presStyleIdx="1" presStyleCnt="6"/>
      <dgm:spPr/>
    </dgm:pt>
    <dgm:pt modelId="{666D3131-C048-4BED-85CF-4BD06DAA5387}" type="pres">
      <dgm:prSet presAssocID="{4F2D92E4-769D-42CB-8482-EBF37C8E430B}" presName="vert1" presStyleCnt="0"/>
      <dgm:spPr/>
    </dgm:pt>
    <dgm:pt modelId="{A27E18EA-7A25-400D-923F-3599860A96BC}" type="pres">
      <dgm:prSet presAssocID="{8828CB51-6C8B-4A2E-B519-4A07C67210C9}" presName="thickLine" presStyleLbl="alignNode1" presStyleIdx="2" presStyleCnt="6"/>
      <dgm:spPr/>
    </dgm:pt>
    <dgm:pt modelId="{704C011D-1005-4807-9341-FAA3BA895C0D}" type="pres">
      <dgm:prSet presAssocID="{8828CB51-6C8B-4A2E-B519-4A07C67210C9}" presName="horz1" presStyleCnt="0"/>
      <dgm:spPr/>
    </dgm:pt>
    <dgm:pt modelId="{2CAB8B98-5A6A-4836-B987-AF6538DB29DE}" type="pres">
      <dgm:prSet presAssocID="{8828CB51-6C8B-4A2E-B519-4A07C67210C9}" presName="tx1" presStyleLbl="revTx" presStyleIdx="2" presStyleCnt="6"/>
      <dgm:spPr/>
    </dgm:pt>
    <dgm:pt modelId="{FF3B95D5-00B9-468C-9874-0F00DECB0C45}" type="pres">
      <dgm:prSet presAssocID="{8828CB51-6C8B-4A2E-B519-4A07C67210C9}" presName="vert1" presStyleCnt="0"/>
      <dgm:spPr/>
    </dgm:pt>
    <dgm:pt modelId="{54CCD122-2372-4762-A236-A97067D12474}" type="pres">
      <dgm:prSet presAssocID="{33A66161-60E0-490D-9DDC-E9EA01A19EFF}" presName="thickLine" presStyleLbl="alignNode1" presStyleIdx="3" presStyleCnt="6"/>
      <dgm:spPr/>
    </dgm:pt>
    <dgm:pt modelId="{D152A68F-FB68-40AE-BC83-EE7F757F89A6}" type="pres">
      <dgm:prSet presAssocID="{33A66161-60E0-490D-9DDC-E9EA01A19EFF}" presName="horz1" presStyleCnt="0"/>
      <dgm:spPr/>
    </dgm:pt>
    <dgm:pt modelId="{1FAADC4F-ED93-4D60-A39D-1E2BF5D679A4}" type="pres">
      <dgm:prSet presAssocID="{33A66161-60E0-490D-9DDC-E9EA01A19EFF}" presName="tx1" presStyleLbl="revTx" presStyleIdx="3" presStyleCnt="6"/>
      <dgm:spPr/>
    </dgm:pt>
    <dgm:pt modelId="{A264B347-B731-468C-A4A5-4639730F4998}" type="pres">
      <dgm:prSet presAssocID="{33A66161-60E0-490D-9DDC-E9EA01A19EFF}" presName="vert1" presStyleCnt="0"/>
      <dgm:spPr/>
    </dgm:pt>
    <dgm:pt modelId="{92DC0755-B06E-4D30-9D4D-90BA6EBC5FF4}" type="pres">
      <dgm:prSet presAssocID="{C2C49B18-88A4-4068-882B-4C351374F73E}" presName="thickLine" presStyleLbl="alignNode1" presStyleIdx="4" presStyleCnt="6"/>
      <dgm:spPr/>
    </dgm:pt>
    <dgm:pt modelId="{C7F205B7-43E5-47D4-AD61-919DD54BAA76}" type="pres">
      <dgm:prSet presAssocID="{C2C49B18-88A4-4068-882B-4C351374F73E}" presName="horz1" presStyleCnt="0"/>
      <dgm:spPr/>
    </dgm:pt>
    <dgm:pt modelId="{1C80E3A8-6C54-40BB-946E-4D613C28BEC2}" type="pres">
      <dgm:prSet presAssocID="{C2C49B18-88A4-4068-882B-4C351374F73E}" presName="tx1" presStyleLbl="revTx" presStyleIdx="4" presStyleCnt="6"/>
      <dgm:spPr/>
    </dgm:pt>
    <dgm:pt modelId="{9D447D68-1B29-4263-BA66-F55F89768BCE}" type="pres">
      <dgm:prSet presAssocID="{C2C49B18-88A4-4068-882B-4C351374F73E}" presName="vert1" presStyleCnt="0"/>
      <dgm:spPr/>
    </dgm:pt>
    <dgm:pt modelId="{37077056-98D9-48BF-8F20-2C49A2C149FD}" type="pres">
      <dgm:prSet presAssocID="{A694C48B-A99A-4E85-8230-1F9D5E02E9EB}" presName="thickLine" presStyleLbl="alignNode1" presStyleIdx="5" presStyleCnt="6"/>
      <dgm:spPr/>
    </dgm:pt>
    <dgm:pt modelId="{CD4D7D3E-A3C4-4879-878E-0C0CC8D311B8}" type="pres">
      <dgm:prSet presAssocID="{A694C48B-A99A-4E85-8230-1F9D5E02E9EB}" presName="horz1" presStyleCnt="0"/>
      <dgm:spPr/>
    </dgm:pt>
    <dgm:pt modelId="{792498DF-817E-4E74-8850-51496B21D549}" type="pres">
      <dgm:prSet presAssocID="{A694C48B-A99A-4E85-8230-1F9D5E02E9EB}" presName="tx1" presStyleLbl="revTx" presStyleIdx="5" presStyleCnt="6"/>
      <dgm:spPr/>
    </dgm:pt>
    <dgm:pt modelId="{9ABF73D6-7889-45A4-A01F-A649D7ACE607}" type="pres">
      <dgm:prSet presAssocID="{A694C48B-A99A-4E85-8230-1F9D5E02E9EB}" presName="vert1" presStyleCnt="0"/>
      <dgm:spPr/>
    </dgm:pt>
  </dgm:ptLst>
  <dgm:cxnLst>
    <dgm:cxn modelId="{48566724-D310-463F-96CA-CCE1C040E3BF}" type="presOf" srcId="{4F2D92E4-769D-42CB-8482-EBF37C8E430B}" destId="{754B216E-40B8-4B8D-817D-8D00CDBFB8EC}" srcOrd="0" destOrd="0" presId="urn:microsoft.com/office/officeart/2008/layout/LinedList"/>
    <dgm:cxn modelId="{8B0D292B-A99E-4CE7-BC75-B2C2EF60E806}" srcId="{54A99818-E7A5-4E4B-B234-0FADCE758EF0}" destId="{C2C49B18-88A4-4068-882B-4C351374F73E}" srcOrd="4" destOrd="0" parTransId="{D2C22176-4C0C-49B4-BD0B-A22470A04EB1}" sibTransId="{7645A304-F939-45A1-90DE-5CF46C8B808A}"/>
    <dgm:cxn modelId="{F3C59564-070B-4C4A-9D5F-E6DB33B3A103}" type="presOf" srcId="{A694C48B-A99A-4E85-8230-1F9D5E02E9EB}" destId="{792498DF-817E-4E74-8850-51496B21D549}" srcOrd="0" destOrd="0" presId="urn:microsoft.com/office/officeart/2008/layout/LinedList"/>
    <dgm:cxn modelId="{8CDD1271-83A0-483E-BFFE-314FDDC23DAA}" srcId="{54A99818-E7A5-4E4B-B234-0FADCE758EF0}" destId="{4F2D92E4-769D-42CB-8482-EBF37C8E430B}" srcOrd="1" destOrd="0" parTransId="{A7CA9738-F55B-4894-82E1-D4614E924397}" sibTransId="{A6D67C00-E8A7-49D1-8D09-7733B6E0C502}"/>
    <dgm:cxn modelId="{1B04C079-80A4-4506-99D1-9FA98DACB859}" type="presOf" srcId="{33A66161-60E0-490D-9DDC-E9EA01A19EFF}" destId="{1FAADC4F-ED93-4D60-A39D-1E2BF5D679A4}" srcOrd="0" destOrd="0" presId="urn:microsoft.com/office/officeart/2008/layout/LinedList"/>
    <dgm:cxn modelId="{5B064381-9A21-4479-A3CE-E59280CFFE8E}" type="presOf" srcId="{C2C49B18-88A4-4068-882B-4C351374F73E}" destId="{1C80E3A8-6C54-40BB-946E-4D613C28BEC2}" srcOrd="0" destOrd="0" presId="urn:microsoft.com/office/officeart/2008/layout/LinedList"/>
    <dgm:cxn modelId="{D168CC95-7C97-4EF2-9BB5-3C062258245B}" srcId="{54A99818-E7A5-4E4B-B234-0FADCE758EF0}" destId="{A694C48B-A99A-4E85-8230-1F9D5E02E9EB}" srcOrd="5" destOrd="0" parTransId="{17E7527D-8D99-4A60-802C-771A05ABEA3F}" sibTransId="{AA2E8D60-447E-4FEF-B91F-BD652A6D948E}"/>
    <dgm:cxn modelId="{E794F3A2-C5F1-4D69-869D-40A7A5429731}" srcId="{54A99818-E7A5-4E4B-B234-0FADCE758EF0}" destId="{33A66161-60E0-490D-9DDC-E9EA01A19EFF}" srcOrd="3" destOrd="0" parTransId="{FDD94B18-6BF8-4155-993D-EBB2854630EE}" sibTransId="{DE97C092-3362-4992-878D-D87D50679676}"/>
    <dgm:cxn modelId="{845700AE-735C-45DE-A641-18C49DCF88EE}" type="presOf" srcId="{0AF163AD-999D-40CB-888B-2414A7B43822}" destId="{31FEC93E-D7C1-4E19-B4D8-9230DBD6A6D9}" srcOrd="0" destOrd="0" presId="urn:microsoft.com/office/officeart/2008/layout/LinedList"/>
    <dgm:cxn modelId="{63F4E8DD-22FE-48A5-8D2F-6D4DE74DB9BF}" type="presOf" srcId="{54A99818-E7A5-4E4B-B234-0FADCE758EF0}" destId="{4C1787B2-42F4-430E-8FA2-8556A3CCCDC2}" srcOrd="0" destOrd="0" presId="urn:microsoft.com/office/officeart/2008/layout/LinedList"/>
    <dgm:cxn modelId="{41D000DE-76C2-4937-AFE7-42D3722E60DB}" srcId="{54A99818-E7A5-4E4B-B234-0FADCE758EF0}" destId="{0AF163AD-999D-40CB-888B-2414A7B43822}" srcOrd="0" destOrd="0" parTransId="{E404410E-E789-4809-86EC-0E838F5AE1FE}" sibTransId="{1F123EB5-EC95-4A26-8E4C-D17D1D1D2FB2}"/>
    <dgm:cxn modelId="{522B58DE-C79F-447E-8C1E-1F2CFBA3D392}" type="presOf" srcId="{8828CB51-6C8B-4A2E-B519-4A07C67210C9}" destId="{2CAB8B98-5A6A-4836-B987-AF6538DB29DE}" srcOrd="0" destOrd="0" presId="urn:microsoft.com/office/officeart/2008/layout/LinedList"/>
    <dgm:cxn modelId="{37D7D2FB-88D7-493B-8438-734A19EF4205}" srcId="{54A99818-E7A5-4E4B-B234-0FADCE758EF0}" destId="{8828CB51-6C8B-4A2E-B519-4A07C67210C9}" srcOrd="2" destOrd="0" parTransId="{46E38BF7-4217-4575-AFF4-2D9569169CC1}" sibTransId="{AECC00F1-5A76-4C6F-8888-307DA21C3BA3}"/>
    <dgm:cxn modelId="{3ADF1B08-0241-4821-8FE9-1FE84D39A87E}" type="presParOf" srcId="{4C1787B2-42F4-430E-8FA2-8556A3CCCDC2}" destId="{DFCBF28D-71A0-4244-94AC-027E68CEE50A}" srcOrd="0" destOrd="0" presId="urn:microsoft.com/office/officeart/2008/layout/LinedList"/>
    <dgm:cxn modelId="{043D36C1-A779-489E-8531-A792064BA8D6}" type="presParOf" srcId="{4C1787B2-42F4-430E-8FA2-8556A3CCCDC2}" destId="{63DD5AC8-9320-47B4-BEEC-8A3A009B52D1}" srcOrd="1" destOrd="0" presId="urn:microsoft.com/office/officeart/2008/layout/LinedList"/>
    <dgm:cxn modelId="{EDD4DDC1-9429-4C0C-BCDC-2567D96AE557}" type="presParOf" srcId="{63DD5AC8-9320-47B4-BEEC-8A3A009B52D1}" destId="{31FEC93E-D7C1-4E19-B4D8-9230DBD6A6D9}" srcOrd="0" destOrd="0" presId="urn:microsoft.com/office/officeart/2008/layout/LinedList"/>
    <dgm:cxn modelId="{C332C5FF-B95E-4AD4-B74E-FAA96AA99F35}" type="presParOf" srcId="{63DD5AC8-9320-47B4-BEEC-8A3A009B52D1}" destId="{480F8CB0-36D6-4BB8-9322-CE16E8FF5038}" srcOrd="1" destOrd="0" presId="urn:microsoft.com/office/officeart/2008/layout/LinedList"/>
    <dgm:cxn modelId="{1D2D1EF8-74BF-4FDB-BA9F-F0F2CBA401B0}" type="presParOf" srcId="{4C1787B2-42F4-430E-8FA2-8556A3CCCDC2}" destId="{D10D6AA7-A72B-41F5-B789-3242660C5C42}" srcOrd="2" destOrd="0" presId="urn:microsoft.com/office/officeart/2008/layout/LinedList"/>
    <dgm:cxn modelId="{1070BCA4-37C8-45FF-AB10-BC75E4309638}" type="presParOf" srcId="{4C1787B2-42F4-430E-8FA2-8556A3CCCDC2}" destId="{0EC635EC-4F23-4CC3-98AF-2565F2D06080}" srcOrd="3" destOrd="0" presId="urn:microsoft.com/office/officeart/2008/layout/LinedList"/>
    <dgm:cxn modelId="{F0B272EE-ACC4-4A5A-A11B-262752E8538F}" type="presParOf" srcId="{0EC635EC-4F23-4CC3-98AF-2565F2D06080}" destId="{754B216E-40B8-4B8D-817D-8D00CDBFB8EC}" srcOrd="0" destOrd="0" presId="urn:microsoft.com/office/officeart/2008/layout/LinedList"/>
    <dgm:cxn modelId="{B5F8F4CA-7410-4184-A9B6-C0CB4F932EAA}" type="presParOf" srcId="{0EC635EC-4F23-4CC3-98AF-2565F2D06080}" destId="{666D3131-C048-4BED-85CF-4BD06DAA5387}" srcOrd="1" destOrd="0" presId="urn:microsoft.com/office/officeart/2008/layout/LinedList"/>
    <dgm:cxn modelId="{A2678451-E260-4500-9BCE-AF8C56AB3217}" type="presParOf" srcId="{4C1787B2-42F4-430E-8FA2-8556A3CCCDC2}" destId="{A27E18EA-7A25-400D-923F-3599860A96BC}" srcOrd="4" destOrd="0" presId="urn:microsoft.com/office/officeart/2008/layout/LinedList"/>
    <dgm:cxn modelId="{6A800721-F5F4-47FA-B0E2-DA511BCB233B}" type="presParOf" srcId="{4C1787B2-42F4-430E-8FA2-8556A3CCCDC2}" destId="{704C011D-1005-4807-9341-FAA3BA895C0D}" srcOrd="5" destOrd="0" presId="urn:microsoft.com/office/officeart/2008/layout/LinedList"/>
    <dgm:cxn modelId="{A56C0504-FA03-401E-839E-4B23412586A5}" type="presParOf" srcId="{704C011D-1005-4807-9341-FAA3BA895C0D}" destId="{2CAB8B98-5A6A-4836-B987-AF6538DB29DE}" srcOrd="0" destOrd="0" presId="urn:microsoft.com/office/officeart/2008/layout/LinedList"/>
    <dgm:cxn modelId="{1099026F-329B-4F14-98D2-EF29B35C5763}" type="presParOf" srcId="{704C011D-1005-4807-9341-FAA3BA895C0D}" destId="{FF3B95D5-00B9-468C-9874-0F00DECB0C45}" srcOrd="1" destOrd="0" presId="urn:microsoft.com/office/officeart/2008/layout/LinedList"/>
    <dgm:cxn modelId="{EF7B6C27-91F1-4C86-AEB6-EDB3FC5F99A3}" type="presParOf" srcId="{4C1787B2-42F4-430E-8FA2-8556A3CCCDC2}" destId="{54CCD122-2372-4762-A236-A97067D12474}" srcOrd="6" destOrd="0" presId="urn:microsoft.com/office/officeart/2008/layout/LinedList"/>
    <dgm:cxn modelId="{701BF5E9-E5CD-4C8F-8255-A652DB8F6FE0}" type="presParOf" srcId="{4C1787B2-42F4-430E-8FA2-8556A3CCCDC2}" destId="{D152A68F-FB68-40AE-BC83-EE7F757F89A6}" srcOrd="7" destOrd="0" presId="urn:microsoft.com/office/officeart/2008/layout/LinedList"/>
    <dgm:cxn modelId="{C302AE76-7600-4DD1-9FFF-6B8C71B1E476}" type="presParOf" srcId="{D152A68F-FB68-40AE-BC83-EE7F757F89A6}" destId="{1FAADC4F-ED93-4D60-A39D-1E2BF5D679A4}" srcOrd="0" destOrd="0" presId="urn:microsoft.com/office/officeart/2008/layout/LinedList"/>
    <dgm:cxn modelId="{C1CCF067-78E4-4829-8D6B-D79F30DFA9A3}" type="presParOf" srcId="{D152A68F-FB68-40AE-BC83-EE7F757F89A6}" destId="{A264B347-B731-468C-A4A5-4639730F4998}" srcOrd="1" destOrd="0" presId="urn:microsoft.com/office/officeart/2008/layout/LinedList"/>
    <dgm:cxn modelId="{1DE2F804-EC0E-4273-AA2F-4F7B8B2DEB74}" type="presParOf" srcId="{4C1787B2-42F4-430E-8FA2-8556A3CCCDC2}" destId="{92DC0755-B06E-4D30-9D4D-90BA6EBC5FF4}" srcOrd="8" destOrd="0" presId="urn:microsoft.com/office/officeart/2008/layout/LinedList"/>
    <dgm:cxn modelId="{A8AB2CA6-702B-428D-900A-535426CF6BE5}" type="presParOf" srcId="{4C1787B2-42F4-430E-8FA2-8556A3CCCDC2}" destId="{C7F205B7-43E5-47D4-AD61-919DD54BAA76}" srcOrd="9" destOrd="0" presId="urn:microsoft.com/office/officeart/2008/layout/LinedList"/>
    <dgm:cxn modelId="{E30B7C01-B8EE-4D70-B995-E38DA4B1FFB1}" type="presParOf" srcId="{C7F205B7-43E5-47D4-AD61-919DD54BAA76}" destId="{1C80E3A8-6C54-40BB-946E-4D613C28BEC2}" srcOrd="0" destOrd="0" presId="urn:microsoft.com/office/officeart/2008/layout/LinedList"/>
    <dgm:cxn modelId="{FE45F35D-65DB-46FD-B9ED-6B4674E28E6E}" type="presParOf" srcId="{C7F205B7-43E5-47D4-AD61-919DD54BAA76}" destId="{9D447D68-1B29-4263-BA66-F55F89768BCE}" srcOrd="1" destOrd="0" presId="urn:microsoft.com/office/officeart/2008/layout/LinedList"/>
    <dgm:cxn modelId="{FE8EF00C-F00D-4F38-B862-660618C96140}" type="presParOf" srcId="{4C1787B2-42F4-430E-8FA2-8556A3CCCDC2}" destId="{37077056-98D9-48BF-8F20-2C49A2C149FD}" srcOrd="10" destOrd="0" presId="urn:microsoft.com/office/officeart/2008/layout/LinedList"/>
    <dgm:cxn modelId="{D3126090-D4A7-47A9-94E4-E0ADFE50F597}" type="presParOf" srcId="{4C1787B2-42F4-430E-8FA2-8556A3CCCDC2}" destId="{CD4D7D3E-A3C4-4879-878E-0C0CC8D311B8}" srcOrd="11" destOrd="0" presId="urn:microsoft.com/office/officeart/2008/layout/LinedList"/>
    <dgm:cxn modelId="{43ACABB7-9805-4BFA-86D7-29C2A49A5518}" type="presParOf" srcId="{CD4D7D3E-A3C4-4879-878E-0C0CC8D311B8}" destId="{792498DF-817E-4E74-8850-51496B21D549}" srcOrd="0" destOrd="0" presId="urn:microsoft.com/office/officeart/2008/layout/LinedList"/>
    <dgm:cxn modelId="{3734DCB9-7AD9-42CC-ABC1-A457A7B77A10}" type="presParOf" srcId="{CD4D7D3E-A3C4-4879-878E-0C0CC8D311B8}" destId="{9ABF73D6-7889-45A4-A01F-A649D7ACE6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DDCC9D-8198-4B1F-B0E2-A2C5D0A1B5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9114C7D-28FF-47D1-9017-FE90D04EAD4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For professionals who work in data science related fields, we would like to have automated process(knowledge graph) to review their career profiles and technical skillsets.</a:t>
          </a:r>
        </a:p>
      </dgm:t>
    </dgm:pt>
    <dgm:pt modelId="{2B1E6F01-3A73-4DFC-B4E4-00C1BF59862B}" type="parTrans" cxnId="{F8E3292F-1C4A-4489-A46B-94FFFA2F6860}">
      <dgm:prSet/>
      <dgm:spPr/>
      <dgm:t>
        <a:bodyPr/>
        <a:lstStyle/>
        <a:p>
          <a:endParaRPr lang="en-US"/>
        </a:p>
      </dgm:t>
    </dgm:pt>
    <dgm:pt modelId="{8EED83DF-770A-4A80-9927-0B6C58CF5E26}" type="sibTrans" cxnId="{F8E3292F-1C4A-4489-A46B-94FFFA2F6860}">
      <dgm:prSet/>
      <dgm:spPr/>
      <dgm:t>
        <a:bodyPr/>
        <a:lstStyle/>
        <a:p>
          <a:endParaRPr lang="en-US"/>
        </a:p>
      </dgm:t>
    </dgm:pt>
    <dgm:pt modelId="{1BF4FEB8-8544-4A3C-904C-FD21F555BC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/>
              <a:cs typeface="Calibri Light"/>
            </a:rPr>
            <a:t>Can it help others who are interested in these topics to have a better understanding of these fields and help them to get into this career path or help human resources to look for better qualified candidates?</a:t>
          </a:r>
        </a:p>
      </dgm:t>
    </dgm:pt>
    <dgm:pt modelId="{42987B19-29A7-41B7-B0CA-8986F3989CA8}" type="parTrans" cxnId="{F8A691AA-CF98-456F-9BE2-A0DF77F3E903}">
      <dgm:prSet/>
      <dgm:spPr/>
      <dgm:t>
        <a:bodyPr/>
        <a:lstStyle/>
        <a:p>
          <a:endParaRPr lang="en-US"/>
        </a:p>
      </dgm:t>
    </dgm:pt>
    <dgm:pt modelId="{7C507686-E60F-4FEA-937C-DA15C731063B}" type="sibTrans" cxnId="{F8A691AA-CF98-456F-9BE2-A0DF77F3E903}">
      <dgm:prSet/>
      <dgm:spPr/>
      <dgm:t>
        <a:bodyPr/>
        <a:lstStyle/>
        <a:p>
          <a:endParaRPr lang="en-US"/>
        </a:p>
      </dgm:t>
    </dgm:pt>
    <dgm:pt modelId="{66558195-D891-41FE-8A60-9A5CDA85221E}" type="pres">
      <dgm:prSet presAssocID="{E8DDCC9D-8198-4B1F-B0E2-A2C5D0A1B54C}" presName="root" presStyleCnt="0">
        <dgm:presLayoutVars>
          <dgm:dir/>
          <dgm:resizeHandles val="exact"/>
        </dgm:presLayoutVars>
      </dgm:prSet>
      <dgm:spPr/>
    </dgm:pt>
    <dgm:pt modelId="{D5A31369-6E36-49A1-879A-1A37BEAEAACD}" type="pres">
      <dgm:prSet presAssocID="{A9114C7D-28FF-47D1-9017-FE90D04EAD48}" presName="compNode" presStyleCnt="0"/>
      <dgm:spPr/>
    </dgm:pt>
    <dgm:pt modelId="{0AC5840F-093A-43CE-80FF-C713E9A85841}" type="pres">
      <dgm:prSet presAssocID="{A9114C7D-28FF-47D1-9017-FE90D04EAD48}" presName="bgRect" presStyleLbl="bgShp" presStyleIdx="0" presStyleCnt="2"/>
      <dgm:spPr/>
    </dgm:pt>
    <dgm:pt modelId="{16C0CA63-F351-4FCA-8211-E2003F75FCC6}" type="pres">
      <dgm:prSet presAssocID="{A9114C7D-28FF-47D1-9017-FE90D04EAD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9689962-47C6-477F-A410-4FC97BBF873B}" type="pres">
      <dgm:prSet presAssocID="{A9114C7D-28FF-47D1-9017-FE90D04EAD48}" presName="spaceRect" presStyleCnt="0"/>
      <dgm:spPr/>
    </dgm:pt>
    <dgm:pt modelId="{373411FA-2AA8-4E71-B863-6664D7D55A82}" type="pres">
      <dgm:prSet presAssocID="{A9114C7D-28FF-47D1-9017-FE90D04EAD48}" presName="parTx" presStyleLbl="revTx" presStyleIdx="0" presStyleCnt="2">
        <dgm:presLayoutVars>
          <dgm:chMax val="0"/>
          <dgm:chPref val="0"/>
        </dgm:presLayoutVars>
      </dgm:prSet>
      <dgm:spPr/>
    </dgm:pt>
    <dgm:pt modelId="{08D5A641-8ACC-4E89-A75D-6C25845B7D3A}" type="pres">
      <dgm:prSet presAssocID="{8EED83DF-770A-4A80-9927-0B6C58CF5E26}" presName="sibTrans" presStyleCnt="0"/>
      <dgm:spPr/>
    </dgm:pt>
    <dgm:pt modelId="{6B931451-6BE4-4D5C-A140-3357412B2794}" type="pres">
      <dgm:prSet presAssocID="{1BF4FEB8-8544-4A3C-904C-FD21F555BC9A}" presName="compNode" presStyleCnt="0"/>
      <dgm:spPr/>
    </dgm:pt>
    <dgm:pt modelId="{7A9348E2-585D-4ED4-9442-E43C057DEE66}" type="pres">
      <dgm:prSet presAssocID="{1BF4FEB8-8544-4A3C-904C-FD21F555BC9A}" presName="bgRect" presStyleLbl="bgShp" presStyleIdx="1" presStyleCnt="2"/>
      <dgm:spPr/>
    </dgm:pt>
    <dgm:pt modelId="{DC22C542-9C70-4A9F-BC12-3E63BE9CEDDB}" type="pres">
      <dgm:prSet presAssocID="{1BF4FEB8-8544-4A3C-904C-FD21F555BC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8B274F6-D5FB-484A-89E0-EC4AA39F4D7F}" type="pres">
      <dgm:prSet presAssocID="{1BF4FEB8-8544-4A3C-904C-FD21F555BC9A}" presName="spaceRect" presStyleCnt="0"/>
      <dgm:spPr/>
    </dgm:pt>
    <dgm:pt modelId="{38E60FB4-9A22-467C-AACE-57AC1362AF19}" type="pres">
      <dgm:prSet presAssocID="{1BF4FEB8-8544-4A3C-904C-FD21F555BC9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E6EFB08-43DA-4BD3-BC1D-9AAFC07C09C6}" type="presOf" srcId="{E8DDCC9D-8198-4B1F-B0E2-A2C5D0A1B54C}" destId="{66558195-D891-41FE-8A60-9A5CDA85221E}" srcOrd="0" destOrd="0" presId="urn:microsoft.com/office/officeart/2018/2/layout/IconVerticalSolidList"/>
    <dgm:cxn modelId="{DAA8FD1D-9DD8-4865-B3F3-159B36A4B4AA}" type="presOf" srcId="{1BF4FEB8-8544-4A3C-904C-FD21F555BC9A}" destId="{38E60FB4-9A22-467C-AACE-57AC1362AF19}" srcOrd="0" destOrd="0" presId="urn:microsoft.com/office/officeart/2018/2/layout/IconVerticalSolidList"/>
    <dgm:cxn modelId="{F8E3292F-1C4A-4489-A46B-94FFFA2F6860}" srcId="{E8DDCC9D-8198-4B1F-B0E2-A2C5D0A1B54C}" destId="{A9114C7D-28FF-47D1-9017-FE90D04EAD48}" srcOrd="0" destOrd="0" parTransId="{2B1E6F01-3A73-4DFC-B4E4-00C1BF59862B}" sibTransId="{8EED83DF-770A-4A80-9927-0B6C58CF5E26}"/>
    <dgm:cxn modelId="{83402B91-4B12-4F43-A291-BCC0E89FA5D8}" type="presOf" srcId="{A9114C7D-28FF-47D1-9017-FE90D04EAD48}" destId="{373411FA-2AA8-4E71-B863-6664D7D55A82}" srcOrd="0" destOrd="0" presId="urn:microsoft.com/office/officeart/2018/2/layout/IconVerticalSolidList"/>
    <dgm:cxn modelId="{F8A691AA-CF98-456F-9BE2-A0DF77F3E903}" srcId="{E8DDCC9D-8198-4B1F-B0E2-A2C5D0A1B54C}" destId="{1BF4FEB8-8544-4A3C-904C-FD21F555BC9A}" srcOrd="1" destOrd="0" parTransId="{42987B19-29A7-41B7-B0CA-8986F3989CA8}" sibTransId="{7C507686-E60F-4FEA-937C-DA15C731063B}"/>
    <dgm:cxn modelId="{E1029F1E-C635-4EE6-901D-B87C9977C1F1}" type="presParOf" srcId="{66558195-D891-41FE-8A60-9A5CDA85221E}" destId="{D5A31369-6E36-49A1-879A-1A37BEAEAACD}" srcOrd="0" destOrd="0" presId="urn:microsoft.com/office/officeart/2018/2/layout/IconVerticalSolidList"/>
    <dgm:cxn modelId="{37C6ACEE-0A51-4A7B-958A-4D36E1701708}" type="presParOf" srcId="{D5A31369-6E36-49A1-879A-1A37BEAEAACD}" destId="{0AC5840F-093A-43CE-80FF-C713E9A85841}" srcOrd="0" destOrd="0" presId="urn:microsoft.com/office/officeart/2018/2/layout/IconVerticalSolidList"/>
    <dgm:cxn modelId="{792E30BA-E93B-4D30-B34E-9C9B0B38C55D}" type="presParOf" srcId="{D5A31369-6E36-49A1-879A-1A37BEAEAACD}" destId="{16C0CA63-F351-4FCA-8211-E2003F75FCC6}" srcOrd="1" destOrd="0" presId="urn:microsoft.com/office/officeart/2018/2/layout/IconVerticalSolidList"/>
    <dgm:cxn modelId="{80F193BE-DC6E-46CC-AEC3-3B71850C8C53}" type="presParOf" srcId="{D5A31369-6E36-49A1-879A-1A37BEAEAACD}" destId="{39689962-47C6-477F-A410-4FC97BBF873B}" srcOrd="2" destOrd="0" presId="urn:microsoft.com/office/officeart/2018/2/layout/IconVerticalSolidList"/>
    <dgm:cxn modelId="{14F1BB8E-E309-4030-A852-5280CB962B81}" type="presParOf" srcId="{D5A31369-6E36-49A1-879A-1A37BEAEAACD}" destId="{373411FA-2AA8-4E71-B863-6664D7D55A82}" srcOrd="3" destOrd="0" presId="urn:microsoft.com/office/officeart/2018/2/layout/IconVerticalSolidList"/>
    <dgm:cxn modelId="{51C84F50-19B9-4DA7-8157-24365D48DECA}" type="presParOf" srcId="{66558195-D891-41FE-8A60-9A5CDA85221E}" destId="{08D5A641-8ACC-4E89-A75D-6C25845B7D3A}" srcOrd="1" destOrd="0" presId="urn:microsoft.com/office/officeart/2018/2/layout/IconVerticalSolidList"/>
    <dgm:cxn modelId="{B9C3F6A9-542B-4C91-BEEF-1E9528B5EAAE}" type="presParOf" srcId="{66558195-D891-41FE-8A60-9A5CDA85221E}" destId="{6B931451-6BE4-4D5C-A140-3357412B2794}" srcOrd="2" destOrd="0" presId="urn:microsoft.com/office/officeart/2018/2/layout/IconVerticalSolidList"/>
    <dgm:cxn modelId="{720ADBEA-8E6A-44C7-BB8A-90FC310BE27C}" type="presParOf" srcId="{6B931451-6BE4-4D5C-A140-3357412B2794}" destId="{7A9348E2-585D-4ED4-9442-E43C057DEE66}" srcOrd="0" destOrd="0" presId="urn:microsoft.com/office/officeart/2018/2/layout/IconVerticalSolidList"/>
    <dgm:cxn modelId="{EF5BFD18-96CE-4983-ABC2-B7D902CDC593}" type="presParOf" srcId="{6B931451-6BE4-4D5C-A140-3357412B2794}" destId="{DC22C542-9C70-4A9F-BC12-3E63BE9CEDDB}" srcOrd="1" destOrd="0" presId="urn:microsoft.com/office/officeart/2018/2/layout/IconVerticalSolidList"/>
    <dgm:cxn modelId="{98328CEE-6D7B-42CD-8BF0-5608C709B9BC}" type="presParOf" srcId="{6B931451-6BE4-4D5C-A140-3357412B2794}" destId="{08B274F6-D5FB-484A-89E0-EC4AA39F4D7F}" srcOrd="2" destOrd="0" presId="urn:microsoft.com/office/officeart/2018/2/layout/IconVerticalSolidList"/>
    <dgm:cxn modelId="{FAB65932-6085-4CDE-9809-AE413754793C}" type="presParOf" srcId="{6B931451-6BE4-4D5C-A140-3357412B2794}" destId="{38E60FB4-9A22-467C-AACE-57AC1362AF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DD95C6-802A-4601-A04A-531EE9394C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53CC35-316A-4267-A122-0074C5B1BC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Look up for a specific professional's profile</a:t>
          </a:r>
        </a:p>
      </dgm:t>
    </dgm:pt>
    <dgm:pt modelId="{63858EB4-D76A-418D-953D-33CDA533CD34}" type="parTrans" cxnId="{EC4911B0-BDE9-41AB-BBE9-2B09BA58593C}">
      <dgm:prSet/>
      <dgm:spPr/>
      <dgm:t>
        <a:bodyPr/>
        <a:lstStyle/>
        <a:p>
          <a:endParaRPr lang="en-US"/>
        </a:p>
      </dgm:t>
    </dgm:pt>
    <dgm:pt modelId="{057519F0-FFBC-41B4-93BE-4A0B64BBD8CA}" type="sibTrans" cxnId="{EC4911B0-BDE9-41AB-BBE9-2B09BA58593C}">
      <dgm:prSet/>
      <dgm:spPr/>
      <dgm:t>
        <a:bodyPr/>
        <a:lstStyle/>
        <a:p>
          <a:endParaRPr lang="en-US"/>
        </a:p>
      </dgm:t>
    </dgm:pt>
    <dgm:pt modelId="{94D45F11-60B1-4015-B8D4-DD6C3C565D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Find professionals with specific skill sets from a </a:t>
          </a:r>
          <a:r>
            <a:rPr lang="en-US" b="0">
              <a:latin typeface="Calibri Light" panose="020F0302020204030204"/>
            </a:rPr>
            <a:t>recruiter's </a:t>
          </a:r>
          <a:r>
            <a:rPr lang="en-US" b="0"/>
            <a:t>perspective</a:t>
          </a:r>
        </a:p>
      </dgm:t>
    </dgm:pt>
    <dgm:pt modelId="{AB94F370-33E7-4404-B3E6-CBD64CF1F1B0}" type="parTrans" cxnId="{559C6295-7935-40F2-93F0-AD66A3C68D4F}">
      <dgm:prSet/>
      <dgm:spPr/>
      <dgm:t>
        <a:bodyPr/>
        <a:lstStyle/>
        <a:p>
          <a:endParaRPr lang="en-US"/>
        </a:p>
      </dgm:t>
    </dgm:pt>
    <dgm:pt modelId="{EFA5CA09-F693-4609-8400-26536293EA38}" type="sibTrans" cxnId="{559C6295-7935-40F2-93F0-AD66A3C68D4F}">
      <dgm:prSet/>
      <dgm:spPr/>
      <dgm:t>
        <a:bodyPr/>
        <a:lstStyle/>
        <a:p>
          <a:endParaRPr lang="en-US"/>
        </a:p>
      </dgm:t>
    </dgm:pt>
    <dgm:pt modelId="{261EEB7E-9D1B-4AE8-9714-D8B25B00A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Examine professionals' skillsets who work at "FAANG"</a:t>
          </a:r>
        </a:p>
      </dgm:t>
    </dgm:pt>
    <dgm:pt modelId="{92A76D38-9E57-4D6B-969F-0D9D20582C5B}" type="parTrans" cxnId="{5A975817-C3D8-4AEA-93AD-67F1374F9772}">
      <dgm:prSet/>
      <dgm:spPr/>
      <dgm:t>
        <a:bodyPr/>
        <a:lstStyle/>
        <a:p>
          <a:endParaRPr lang="en-US"/>
        </a:p>
      </dgm:t>
    </dgm:pt>
    <dgm:pt modelId="{8498C431-5559-467F-9F29-34501E3E0D71}" type="sibTrans" cxnId="{5A975817-C3D8-4AEA-93AD-67F1374F9772}">
      <dgm:prSet/>
      <dgm:spPr/>
      <dgm:t>
        <a:bodyPr/>
        <a:lstStyle/>
        <a:p>
          <a:endParaRPr lang="en-US"/>
        </a:p>
      </dgm:t>
    </dgm:pt>
    <dgm:pt modelId="{182CE6EE-A856-48A1-94EC-BC54C329C3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popular languages used in selected profile's repositories.</a:t>
          </a:r>
        </a:p>
      </dgm:t>
    </dgm:pt>
    <dgm:pt modelId="{C4408366-DC35-4918-9BAB-D1C3012179EC}" type="parTrans" cxnId="{055A4D6C-9CE1-4DC0-B947-E668A090FC81}">
      <dgm:prSet/>
      <dgm:spPr/>
      <dgm:t>
        <a:bodyPr/>
        <a:lstStyle/>
        <a:p>
          <a:endParaRPr lang="en-US"/>
        </a:p>
      </dgm:t>
    </dgm:pt>
    <dgm:pt modelId="{CBA4E024-1138-426D-9207-6B9B18A3CDE5}" type="sibTrans" cxnId="{055A4D6C-9CE1-4DC0-B947-E668A090FC81}">
      <dgm:prSet/>
      <dgm:spPr/>
      <dgm:t>
        <a:bodyPr/>
        <a:lstStyle/>
        <a:p>
          <a:endParaRPr lang="en-US"/>
        </a:p>
      </dgm:t>
    </dgm:pt>
    <dgm:pt modelId="{8E013108-2510-4BA9-A026-DE321E1F9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Candidates' detailed GitHub repositories information</a:t>
          </a:r>
        </a:p>
      </dgm:t>
    </dgm:pt>
    <dgm:pt modelId="{8E94DE07-F36F-493C-82D6-F4F97743D00C}" type="parTrans" cxnId="{D9E05C5D-E8C9-45A4-BAED-730CA1E6EEBE}">
      <dgm:prSet/>
      <dgm:spPr/>
      <dgm:t>
        <a:bodyPr/>
        <a:lstStyle/>
        <a:p>
          <a:endParaRPr lang="en-US"/>
        </a:p>
      </dgm:t>
    </dgm:pt>
    <dgm:pt modelId="{55EF8560-3D39-4B09-9EF8-E1EDE01F09C5}" type="sibTrans" cxnId="{D9E05C5D-E8C9-45A4-BAED-730CA1E6EEBE}">
      <dgm:prSet/>
      <dgm:spPr/>
      <dgm:t>
        <a:bodyPr/>
        <a:lstStyle/>
        <a:p>
          <a:endParaRPr lang="en-US"/>
        </a:p>
      </dgm:t>
    </dgm:pt>
    <dgm:pt modelId="{09CC49EE-106E-4E5A-936F-FDDD1293BAB5}" type="pres">
      <dgm:prSet presAssocID="{6FDD95C6-802A-4601-A04A-531EE9394C3D}" presName="root" presStyleCnt="0">
        <dgm:presLayoutVars>
          <dgm:dir/>
          <dgm:resizeHandles val="exact"/>
        </dgm:presLayoutVars>
      </dgm:prSet>
      <dgm:spPr/>
    </dgm:pt>
    <dgm:pt modelId="{444CB13F-82A9-46E0-A968-FB2305D199E9}" type="pres">
      <dgm:prSet presAssocID="{A053CC35-316A-4267-A122-0074C5B1BC10}" presName="compNode" presStyleCnt="0"/>
      <dgm:spPr/>
    </dgm:pt>
    <dgm:pt modelId="{EA1452B4-762D-4EC2-83EE-656E29538F9A}" type="pres">
      <dgm:prSet presAssocID="{A053CC35-316A-4267-A122-0074C5B1BC10}" presName="bgRect" presStyleLbl="bgShp" presStyleIdx="0" presStyleCnt="5"/>
      <dgm:spPr/>
    </dgm:pt>
    <dgm:pt modelId="{09C2068B-D945-40A6-A3F9-241747498301}" type="pres">
      <dgm:prSet presAssocID="{A053CC35-316A-4267-A122-0074C5B1BC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0A9FBD2-5075-4726-9595-5A8885249848}" type="pres">
      <dgm:prSet presAssocID="{A053CC35-316A-4267-A122-0074C5B1BC10}" presName="spaceRect" presStyleCnt="0"/>
      <dgm:spPr/>
    </dgm:pt>
    <dgm:pt modelId="{1AB25197-E265-4F3D-8239-88F3AA9C09DB}" type="pres">
      <dgm:prSet presAssocID="{A053CC35-316A-4267-A122-0074C5B1BC10}" presName="parTx" presStyleLbl="revTx" presStyleIdx="0" presStyleCnt="5">
        <dgm:presLayoutVars>
          <dgm:chMax val="0"/>
          <dgm:chPref val="0"/>
        </dgm:presLayoutVars>
      </dgm:prSet>
      <dgm:spPr/>
    </dgm:pt>
    <dgm:pt modelId="{A8B6E451-6B9A-43B9-A092-35291FBCAB20}" type="pres">
      <dgm:prSet presAssocID="{057519F0-FFBC-41B4-93BE-4A0B64BBD8CA}" presName="sibTrans" presStyleCnt="0"/>
      <dgm:spPr/>
    </dgm:pt>
    <dgm:pt modelId="{08CC6654-EC66-4464-B0F7-DF94BFFD7384}" type="pres">
      <dgm:prSet presAssocID="{94D45F11-60B1-4015-B8D4-DD6C3C565D20}" presName="compNode" presStyleCnt="0"/>
      <dgm:spPr/>
    </dgm:pt>
    <dgm:pt modelId="{DE48AC46-ACF2-4BDE-A99E-1A8F2D98ECAE}" type="pres">
      <dgm:prSet presAssocID="{94D45F11-60B1-4015-B8D4-DD6C3C565D20}" presName="bgRect" presStyleLbl="bgShp" presStyleIdx="1" presStyleCnt="5"/>
      <dgm:spPr/>
    </dgm:pt>
    <dgm:pt modelId="{413B04D0-3B38-4DEF-8CE8-2164F128F70D}" type="pres">
      <dgm:prSet presAssocID="{94D45F11-60B1-4015-B8D4-DD6C3C565D2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1488628-ADEF-4EA6-A206-E952004B5BCD}" type="pres">
      <dgm:prSet presAssocID="{94D45F11-60B1-4015-B8D4-DD6C3C565D20}" presName="spaceRect" presStyleCnt="0"/>
      <dgm:spPr/>
    </dgm:pt>
    <dgm:pt modelId="{61D0DD67-294D-490E-8783-2B95F76C411D}" type="pres">
      <dgm:prSet presAssocID="{94D45F11-60B1-4015-B8D4-DD6C3C565D20}" presName="parTx" presStyleLbl="revTx" presStyleIdx="1" presStyleCnt="5">
        <dgm:presLayoutVars>
          <dgm:chMax val="0"/>
          <dgm:chPref val="0"/>
        </dgm:presLayoutVars>
      </dgm:prSet>
      <dgm:spPr/>
    </dgm:pt>
    <dgm:pt modelId="{3465AC00-D6A4-468E-91F5-3D4792DFD615}" type="pres">
      <dgm:prSet presAssocID="{EFA5CA09-F693-4609-8400-26536293EA38}" presName="sibTrans" presStyleCnt="0"/>
      <dgm:spPr/>
    </dgm:pt>
    <dgm:pt modelId="{A8776B10-204A-462E-BA94-6B139A293D97}" type="pres">
      <dgm:prSet presAssocID="{261EEB7E-9D1B-4AE8-9714-D8B25B00A2CE}" presName="compNode" presStyleCnt="0"/>
      <dgm:spPr/>
    </dgm:pt>
    <dgm:pt modelId="{9757334E-5789-4520-8933-EF3700FF2417}" type="pres">
      <dgm:prSet presAssocID="{261EEB7E-9D1B-4AE8-9714-D8B25B00A2CE}" presName="bgRect" presStyleLbl="bgShp" presStyleIdx="2" presStyleCnt="5"/>
      <dgm:spPr/>
    </dgm:pt>
    <dgm:pt modelId="{59B3D6A6-F589-43FC-86A6-6BC740CF6FD3}" type="pres">
      <dgm:prSet presAssocID="{261EEB7E-9D1B-4AE8-9714-D8B25B00A2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C34A82-C37D-46EF-B490-CDDB369DEE27}" type="pres">
      <dgm:prSet presAssocID="{261EEB7E-9D1B-4AE8-9714-D8B25B00A2CE}" presName="spaceRect" presStyleCnt="0"/>
      <dgm:spPr/>
    </dgm:pt>
    <dgm:pt modelId="{7C2C93FE-8742-4888-B9D5-883348CF3D45}" type="pres">
      <dgm:prSet presAssocID="{261EEB7E-9D1B-4AE8-9714-D8B25B00A2CE}" presName="parTx" presStyleLbl="revTx" presStyleIdx="2" presStyleCnt="5">
        <dgm:presLayoutVars>
          <dgm:chMax val="0"/>
          <dgm:chPref val="0"/>
        </dgm:presLayoutVars>
      </dgm:prSet>
      <dgm:spPr/>
    </dgm:pt>
    <dgm:pt modelId="{3EB4B921-98A2-4B87-90EB-DA442B32DBF1}" type="pres">
      <dgm:prSet presAssocID="{8498C431-5559-467F-9F29-34501E3E0D71}" presName="sibTrans" presStyleCnt="0"/>
      <dgm:spPr/>
    </dgm:pt>
    <dgm:pt modelId="{89054A9A-9A42-49D8-B249-5549975C16D9}" type="pres">
      <dgm:prSet presAssocID="{182CE6EE-A856-48A1-94EC-BC54C329C369}" presName="compNode" presStyleCnt="0"/>
      <dgm:spPr/>
    </dgm:pt>
    <dgm:pt modelId="{B8988A74-2986-4351-B224-D9CD9E2BBEB4}" type="pres">
      <dgm:prSet presAssocID="{182CE6EE-A856-48A1-94EC-BC54C329C369}" presName="bgRect" presStyleLbl="bgShp" presStyleIdx="3" presStyleCnt="5"/>
      <dgm:spPr/>
    </dgm:pt>
    <dgm:pt modelId="{D8D44727-22D5-49E4-8646-F68055E6924B}" type="pres">
      <dgm:prSet presAssocID="{182CE6EE-A856-48A1-94EC-BC54C329C3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3A80994-0963-46A1-BFB0-8D681854EABC}" type="pres">
      <dgm:prSet presAssocID="{182CE6EE-A856-48A1-94EC-BC54C329C369}" presName="spaceRect" presStyleCnt="0"/>
      <dgm:spPr/>
    </dgm:pt>
    <dgm:pt modelId="{2A024E15-5218-47F6-B181-720147744BD1}" type="pres">
      <dgm:prSet presAssocID="{182CE6EE-A856-48A1-94EC-BC54C329C369}" presName="parTx" presStyleLbl="revTx" presStyleIdx="3" presStyleCnt="5">
        <dgm:presLayoutVars>
          <dgm:chMax val="0"/>
          <dgm:chPref val="0"/>
        </dgm:presLayoutVars>
      </dgm:prSet>
      <dgm:spPr/>
    </dgm:pt>
    <dgm:pt modelId="{17228DD6-BD7D-41FE-B8A6-72CC217FEB2A}" type="pres">
      <dgm:prSet presAssocID="{CBA4E024-1138-426D-9207-6B9B18A3CDE5}" presName="sibTrans" presStyleCnt="0"/>
      <dgm:spPr/>
    </dgm:pt>
    <dgm:pt modelId="{91E13A98-6312-4F53-BAA6-3DD447BCD7FD}" type="pres">
      <dgm:prSet presAssocID="{8E013108-2510-4BA9-A026-DE321E1F9135}" presName="compNode" presStyleCnt="0"/>
      <dgm:spPr/>
    </dgm:pt>
    <dgm:pt modelId="{EAA141FD-B90C-4263-87CF-ED324F99A13C}" type="pres">
      <dgm:prSet presAssocID="{8E013108-2510-4BA9-A026-DE321E1F9135}" presName="bgRect" presStyleLbl="bgShp" presStyleIdx="4" presStyleCnt="5"/>
      <dgm:spPr/>
    </dgm:pt>
    <dgm:pt modelId="{842DC6E6-9096-45C4-9025-C3EB95234F1E}" type="pres">
      <dgm:prSet presAssocID="{8E013108-2510-4BA9-A026-DE321E1F91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B6B19E1-3965-42DC-ADE9-31E6D44834E7}" type="pres">
      <dgm:prSet presAssocID="{8E013108-2510-4BA9-A026-DE321E1F9135}" presName="spaceRect" presStyleCnt="0"/>
      <dgm:spPr/>
    </dgm:pt>
    <dgm:pt modelId="{7C07A791-316C-4432-8841-78D681222238}" type="pres">
      <dgm:prSet presAssocID="{8E013108-2510-4BA9-A026-DE321E1F913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A975817-C3D8-4AEA-93AD-67F1374F9772}" srcId="{6FDD95C6-802A-4601-A04A-531EE9394C3D}" destId="{261EEB7E-9D1B-4AE8-9714-D8B25B00A2CE}" srcOrd="2" destOrd="0" parTransId="{92A76D38-9E57-4D6B-969F-0D9D20582C5B}" sibTransId="{8498C431-5559-467F-9F29-34501E3E0D71}"/>
    <dgm:cxn modelId="{43384819-62B5-4A1D-8B6C-566EAC4F8CB7}" type="presOf" srcId="{94D45F11-60B1-4015-B8D4-DD6C3C565D20}" destId="{61D0DD67-294D-490E-8783-2B95F76C411D}" srcOrd="0" destOrd="0" presId="urn:microsoft.com/office/officeart/2018/2/layout/IconVerticalSolidList"/>
    <dgm:cxn modelId="{D7FD741E-2D91-42AD-894C-29C1979E427B}" type="presOf" srcId="{6FDD95C6-802A-4601-A04A-531EE9394C3D}" destId="{09CC49EE-106E-4E5A-936F-FDDD1293BAB5}" srcOrd="0" destOrd="0" presId="urn:microsoft.com/office/officeart/2018/2/layout/IconVerticalSolidList"/>
    <dgm:cxn modelId="{CAD5F733-AEB8-401A-8823-8D9ED1080113}" type="presOf" srcId="{182CE6EE-A856-48A1-94EC-BC54C329C369}" destId="{2A024E15-5218-47F6-B181-720147744BD1}" srcOrd="0" destOrd="0" presId="urn:microsoft.com/office/officeart/2018/2/layout/IconVerticalSolidList"/>
    <dgm:cxn modelId="{D9E05C5D-E8C9-45A4-BAED-730CA1E6EEBE}" srcId="{6FDD95C6-802A-4601-A04A-531EE9394C3D}" destId="{8E013108-2510-4BA9-A026-DE321E1F9135}" srcOrd="4" destOrd="0" parTransId="{8E94DE07-F36F-493C-82D6-F4F97743D00C}" sibTransId="{55EF8560-3D39-4B09-9EF8-E1EDE01F09C5}"/>
    <dgm:cxn modelId="{055A4D6C-9CE1-4DC0-B947-E668A090FC81}" srcId="{6FDD95C6-802A-4601-A04A-531EE9394C3D}" destId="{182CE6EE-A856-48A1-94EC-BC54C329C369}" srcOrd="3" destOrd="0" parTransId="{C4408366-DC35-4918-9BAB-D1C3012179EC}" sibTransId="{CBA4E024-1138-426D-9207-6B9B18A3CDE5}"/>
    <dgm:cxn modelId="{241B3F4D-78CC-46DD-9D1B-4A232A7E2665}" type="presOf" srcId="{A053CC35-316A-4267-A122-0074C5B1BC10}" destId="{1AB25197-E265-4F3D-8239-88F3AA9C09DB}" srcOrd="0" destOrd="0" presId="urn:microsoft.com/office/officeart/2018/2/layout/IconVerticalSolidList"/>
    <dgm:cxn modelId="{559C6295-7935-40F2-93F0-AD66A3C68D4F}" srcId="{6FDD95C6-802A-4601-A04A-531EE9394C3D}" destId="{94D45F11-60B1-4015-B8D4-DD6C3C565D20}" srcOrd="1" destOrd="0" parTransId="{AB94F370-33E7-4404-B3E6-CBD64CF1F1B0}" sibTransId="{EFA5CA09-F693-4609-8400-26536293EA38}"/>
    <dgm:cxn modelId="{DD821FA7-5266-4FDE-9080-01EAC4DFFDC8}" type="presOf" srcId="{261EEB7E-9D1B-4AE8-9714-D8B25B00A2CE}" destId="{7C2C93FE-8742-4888-B9D5-883348CF3D45}" srcOrd="0" destOrd="0" presId="urn:microsoft.com/office/officeart/2018/2/layout/IconVerticalSolidList"/>
    <dgm:cxn modelId="{EC4911B0-BDE9-41AB-BBE9-2B09BA58593C}" srcId="{6FDD95C6-802A-4601-A04A-531EE9394C3D}" destId="{A053CC35-316A-4267-A122-0074C5B1BC10}" srcOrd="0" destOrd="0" parTransId="{63858EB4-D76A-418D-953D-33CDA533CD34}" sibTransId="{057519F0-FFBC-41B4-93BE-4A0B64BBD8CA}"/>
    <dgm:cxn modelId="{C948EEDE-BD5E-4B35-ADF3-B02EB1FA1B77}" type="presOf" srcId="{8E013108-2510-4BA9-A026-DE321E1F9135}" destId="{7C07A791-316C-4432-8841-78D681222238}" srcOrd="0" destOrd="0" presId="urn:microsoft.com/office/officeart/2018/2/layout/IconVerticalSolidList"/>
    <dgm:cxn modelId="{8EE76D1A-615B-47CE-9E9B-793AB6D7FC32}" type="presParOf" srcId="{09CC49EE-106E-4E5A-936F-FDDD1293BAB5}" destId="{444CB13F-82A9-46E0-A968-FB2305D199E9}" srcOrd="0" destOrd="0" presId="urn:microsoft.com/office/officeart/2018/2/layout/IconVerticalSolidList"/>
    <dgm:cxn modelId="{6EA83E87-47CD-4CB8-962B-7607197BBA93}" type="presParOf" srcId="{444CB13F-82A9-46E0-A968-FB2305D199E9}" destId="{EA1452B4-762D-4EC2-83EE-656E29538F9A}" srcOrd="0" destOrd="0" presId="urn:microsoft.com/office/officeart/2018/2/layout/IconVerticalSolidList"/>
    <dgm:cxn modelId="{83BE9B4F-4DEC-4908-8CB6-7BE3EF2F3FF6}" type="presParOf" srcId="{444CB13F-82A9-46E0-A968-FB2305D199E9}" destId="{09C2068B-D945-40A6-A3F9-241747498301}" srcOrd="1" destOrd="0" presId="urn:microsoft.com/office/officeart/2018/2/layout/IconVerticalSolidList"/>
    <dgm:cxn modelId="{5BAD219C-E187-4423-A7D3-D3F8D31FC177}" type="presParOf" srcId="{444CB13F-82A9-46E0-A968-FB2305D199E9}" destId="{10A9FBD2-5075-4726-9595-5A8885249848}" srcOrd="2" destOrd="0" presId="urn:microsoft.com/office/officeart/2018/2/layout/IconVerticalSolidList"/>
    <dgm:cxn modelId="{C4367F1E-62D0-46C4-A8AC-9B326E96601C}" type="presParOf" srcId="{444CB13F-82A9-46E0-A968-FB2305D199E9}" destId="{1AB25197-E265-4F3D-8239-88F3AA9C09DB}" srcOrd="3" destOrd="0" presId="urn:microsoft.com/office/officeart/2018/2/layout/IconVerticalSolidList"/>
    <dgm:cxn modelId="{0165A435-1A5A-4586-AF83-F42C4B94BD55}" type="presParOf" srcId="{09CC49EE-106E-4E5A-936F-FDDD1293BAB5}" destId="{A8B6E451-6B9A-43B9-A092-35291FBCAB20}" srcOrd="1" destOrd="0" presId="urn:microsoft.com/office/officeart/2018/2/layout/IconVerticalSolidList"/>
    <dgm:cxn modelId="{56819640-D463-4F26-8EDB-C6575A62CF26}" type="presParOf" srcId="{09CC49EE-106E-4E5A-936F-FDDD1293BAB5}" destId="{08CC6654-EC66-4464-B0F7-DF94BFFD7384}" srcOrd="2" destOrd="0" presId="urn:microsoft.com/office/officeart/2018/2/layout/IconVerticalSolidList"/>
    <dgm:cxn modelId="{4DE4613F-A6F6-4F3D-892D-E048723A85C5}" type="presParOf" srcId="{08CC6654-EC66-4464-B0F7-DF94BFFD7384}" destId="{DE48AC46-ACF2-4BDE-A99E-1A8F2D98ECAE}" srcOrd="0" destOrd="0" presId="urn:microsoft.com/office/officeart/2018/2/layout/IconVerticalSolidList"/>
    <dgm:cxn modelId="{D5BE9E63-BF39-49F6-A824-F80667C579E4}" type="presParOf" srcId="{08CC6654-EC66-4464-B0F7-DF94BFFD7384}" destId="{413B04D0-3B38-4DEF-8CE8-2164F128F70D}" srcOrd="1" destOrd="0" presId="urn:microsoft.com/office/officeart/2018/2/layout/IconVerticalSolidList"/>
    <dgm:cxn modelId="{C381A071-8873-400E-8C1B-0F2589B5BA30}" type="presParOf" srcId="{08CC6654-EC66-4464-B0F7-DF94BFFD7384}" destId="{01488628-ADEF-4EA6-A206-E952004B5BCD}" srcOrd="2" destOrd="0" presId="urn:microsoft.com/office/officeart/2018/2/layout/IconVerticalSolidList"/>
    <dgm:cxn modelId="{4E97F9DD-E871-4CB5-A4FE-01D9497B5C24}" type="presParOf" srcId="{08CC6654-EC66-4464-B0F7-DF94BFFD7384}" destId="{61D0DD67-294D-490E-8783-2B95F76C411D}" srcOrd="3" destOrd="0" presId="urn:microsoft.com/office/officeart/2018/2/layout/IconVerticalSolidList"/>
    <dgm:cxn modelId="{5F01B91A-F1E9-4B03-B6C0-F9142BA69B01}" type="presParOf" srcId="{09CC49EE-106E-4E5A-936F-FDDD1293BAB5}" destId="{3465AC00-D6A4-468E-91F5-3D4792DFD615}" srcOrd="3" destOrd="0" presId="urn:microsoft.com/office/officeart/2018/2/layout/IconVerticalSolidList"/>
    <dgm:cxn modelId="{2E1C84AE-614C-43B5-9AE8-43FE62C72840}" type="presParOf" srcId="{09CC49EE-106E-4E5A-936F-FDDD1293BAB5}" destId="{A8776B10-204A-462E-BA94-6B139A293D97}" srcOrd="4" destOrd="0" presId="urn:microsoft.com/office/officeart/2018/2/layout/IconVerticalSolidList"/>
    <dgm:cxn modelId="{F52D1E45-98D4-4DE3-86BE-2420CC76CD9D}" type="presParOf" srcId="{A8776B10-204A-462E-BA94-6B139A293D97}" destId="{9757334E-5789-4520-8933-EF3700FF2417}" srcOrd="0" destOrd="0" presId="urn:microsoft.com/office/officeart/2018/2/layout/IconVerticalSolidList"/>
    <dgm:cxn modelId="{BFFD4AEE-1575-4230-A52D-F0CDD20B32BC}" type="presParOf" srcId="{A8776B10-204A-462E-BA94-6B139A293D97}" destId="{59B3D6A6-F589-43FC-86A6-6BC740CF6FD3}" srcOrd="1" destOrd="0" presId="urn:microsoft.com/office/officeart/2018/2/layout/IconVerticalSolidList"/>
    <dgm:cxn modelId="{00029537-9AEC-4947-9793-771A4E9C223C}" type="presParOf" srcId="{A8776B10-204A-462E-BA94-6B139A293D97}" destId="{FEC34A82-C37D-46EF-B490-CDDB369DEE27}" srcOrd="2" destOrd="0" presId="urn:microsoft.com/office/officeart/2018/2/layout/IconVerticalSolidList"/>
    <dgm:cxn modelId="{13075C0F-231C-449B-BDFB-462D8C1FAAF2}" type="presParOf" srcId="{A8776B10-204A-462E-BA94-6B139A293D97}" destId="{7C2C93FE-8742-4888-B9D5-883348CF3D45}" srcOrd="3" destOrd="0" presId="urn:microsoft.com/office/officeart/2018/2/layout/IconVerticalSolidList"/>
    <dgm:cxn modelId="{2FEFE6A0-EE11-4905-9107-B9FD4EC18AE7}" type="presParOf" srcId="{09CC49EE-106E-4E5A-936F-FDDD1293BAB5}" destId="{3EB4B921-98A2-4B87-90EB-DA442B32DBF1}" srcOrd="5" destOrd="0" presId="urn:microsoft.com/office/officeart/2018/2/layout/IconVerticalSolidList"/>
    <dgm:cxn modelId="{25F236BD-5F7C-459C-B597-81D5148C5E2B}" type="presParOf" srcId="{09CC49EE-106E-4E5A-936F-FDDD1293BAB5}" destId="{89054A9A-9A42-49D8-B249-5549975C16D9}" srcOrd="6" destOrd="0" presId="urn:microsoft.com/office/officeart/2018/2/layout/IconVerticalSolidList"/>
    <dgm:cxn modelId="{E0575C9B-67C9-45D8-A0CB-9710E5C383C3}" type="presParOf" srcId="{89054A9A-9A42-49D8-B249-5549975C16D9}" destId="{B8988A74-2986-4351-B224-D9CD9E2BBEB4}" srcOrd="0" destOrd="0" presId="urn:microsoft.com/office/officeart/2018/2/layout/IconVerticalSolidList"/>
    <dgm:cxn modelId="{37B9681B-4431-4234-964C-7EA06962D87E}" type="presParOf" srcId="{89054A9A-9A42-49D8-B249-5549975C16D9}" destId="{D8D44727-22D5-49E4-8646-F68055E6924B}" srcOrd="1" destOrd="0" presId="urn:microsoft.com/office/officeart/2018/2/layout/IconVerticalSolidList"/>
    <dgm:cxn modelId="{6CF8C015-186C-4B3C-A725-8136F0FC93A4}" type="presParOf" srcId="{89054A9A-9A42-49D8-B249-5549975C16D9}" destId="{F3A80994-0963-46A1-BFB0-8D681854EABC}" srcOrd="2" destOrd="0" presId="urn:microsoft.com/office/officeart/2018/2/layout/IconVerticalSolidList"/>
    <dgm:cxn modelId="{D39A00B0-1907-4094-9B42-716EEA7BF586}" type="presParOf" srcId="{89054A9A-9A42-49D8-B249-5549975C16D9}" destId="{2A024E15-5218-47F6-B181-720147744BD1}" srcOrd="3" destOrd="0" presId="urn:microsoft.com/office/officeart/2018/2/layout/IconVerticalSolidList"/>
    <dgm:cxn modelId="{A91DC8B5-B358-4B63-B864-542F13B8DE88}" type="presParOf" srcId="{09CC49EE-106E-4E5A-936F-FDDD1293BAB5}" destId="{17228DD6-BD7D-41FE-B8A6-72CC217FEB2A}" srcOrd="7" destOrd="0" presId="urn:microsoft.com/office/officeart/2018/2/layout/IconVerticalSolidList"/>
    <dgm:cxn modelId="{A325AA3E-A168-4B55-B835-9DBB9ACC5B62}" type="presParOf" srcId="{09CC49EE-106E-4E5A-936F-FDDD1293BAB5}" destId="{91E13A98-6312-4F53-BAA6-3DD447BCD7FD}" srcOrd="8" destOrd="0" presId="urn:microsoft.com/office/officeart/2018/2/layout/IconVerticalSolidList"/>
    <dgm:cxn modelId="{F2E5E5AA-494D-4E10-B1D3-37D29F1873D4}" type="presParOf" srcId="{91E13A98-6312-4F53-BAA6-3DD447BCD7FD}" destId="{EAA141FD-B90C-4263-87CF-ED324F99A13C}" srcOrd="0" destOrd="0" presId="urn:microsoft.com/office/officeart/2018/2/layout/IconVerticalSolidList"/>
    <dgm:cxn modelId="{B235F680-2CAF-48EA-98BF-32D597E038F3}" type="presParOf" srcId="{91E13A98-6312-4F53-BAA6-3DD447BCD7FD}" destId="{842DC6E6-9096-45C4-9025-C3EB95234F1E}" srcOrd="1" destOrd="0" presId="urn:microsoft.com/office/officeart/2018/2/layout/IconVerticalSolidList"/>
    <dgm:cxn modelId="{1C15AFA0-DDD9-4F06-A129-8E3D6DF0D61F}" type="presParOf" srcId="{91E13A98-6312-4F53-BAA6-3DD447BCD7FD}" destId="{0B6B19E1-3965-42DC-ADE9-31E6D44834E7}" srcOrd="2" destOrd="0" presId="urn:microsoft.com/office/officeart/2018/2/layout/IconVerticalSolidList"/>
    <dgm:cxn modelId="{3F8561FF-6CF4-4627-B2C1-1E85D3FAE454}" type="presParOf" srcId="{91E13A98-6312-4F53-BAA6-3DD447BCD7FD}" destId="{7C07A791-316C-4432-8841-78D6812222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BF28D-71A0-4244-94AC-027E68CEE50A}">
      <dsp:nvSpPr>
        <dsp:cNvPr id="0" name=""/>
        <dsp:cNvSpPr/>
      </dsp:nvSpPr>
      <dsp:spPr>
        <a:xfrm>
          <a:off x="0" y="2125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EC93E-D7C1-4E19-B4D8-9230DBD6A6D9}">
      <dsp:nvSpPr>
        <dsp:cNvPr id="0" name=""/>
        <dsp:cNvSpPr/>
      </dsp:nvSpPr>
      <dsp:spPr>
        <a:xfrm>
          <a:off x="0" y="2125"/>
          <a:ext cx="10515600" cy="724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Calibri"/>
              <a:cs typeface="Calibri"/>
            </a:rPr>
            <a:t>Background</a:t>
          </a:r>
        </a:p>
      </dsp:txBody>
      <dsp:txXfrm>
        <a:off x="0" y="2125"/>
        <a:ext cx="10515600" cy="724715"/>
      </dsp:txXfrm>
    </dsp:sp>
    <dsp:sp modelId="{D10D6AA7-A72B-41F5-B789-3242660C5C42}">
      <dsp:nvSpPr>
        <dsp:cNvPr id="0" name=""/>
        <dsp:cNvSpPr/>
      </dsp:nvSpPr>
      <dsp:spPr>
        <a:xfrm>
          <a:off x="0" y="726840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B216E-40B8-4B8D-817D-8D00CDBFB8EC}">
      <dsp:nvSpPr>
        <dsp:cNvPr id="0" name=""/>
        <dsp:cNvSpPr/>
      </dsp:nvSpPr>
      <dsp:spPr>
        <a:xfrm>
          <a:off x="0" y="726840"/>
          <a:ext cx="10515600" cy="724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Calibri"/>
              <a:cs typeface="Calibri"/>
            </a:rPr>
            <a:t>Workflow</a:t>
          </a:r>
        </a:p>
      </dsp:txBody>
      <dsp:txXfrm>
        <a:off x="0" y="726840"/>
        <a:ext cx="10515600" cy="724715"/>
      </dsp:txXfrm>
    </dsp:sp>
    <dsp:sp modelId="{A27E18EA-7A25-400D-923F-3599860A96BC}">
      <dsp:nvSpPr>
        <dsp:cNvPr id="0" name=""/>
        <dsp:cNvSpPr/>
      </dsp:nvSpPr>
      <dsp:spPr>
        <a:xfrm>
          <a:off x="0" y="1451556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B8B98-5A6A-4836-B987-AF6538DB29DE}">
      <dsp:nvSpPr>
        <dsp:cNvPr id="0" name=""/>
        <dsp:cNvSpPr/>
      </dsp:nvSpPr>
      <dsp:spPr>
        <a:xfrm>
          <a:off x="0" y="1451556"/>
          <a:ext cx="10515600" cy="724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Calibri"/>
              <a:cs typeface="Calibri"/>
            </a:rPr>
            <a:t>Data Integration</a:t>
          </a:r>
        </a:p>
      </dsp:txBody>
      <dsp:txXfrm>
        <a:off x="0" y="1451556"/>
        <a:ext cx="10515600" cy="724715"/>
      </dsp:txXfrm>
    </dsp:sp>
    <dsp:sp modelId="{54CCD122-2372-4762-A236-A97067D12474}">
      <dsp:nvSpPr>
        <dsp:cNvPr id="0" name=""/>
        <dsp:cNvSpPr/>
      </dsp:nvSpPr>
      <dsp:spPr>
        <a:xfrm>
          <a:off x="0" y="217627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ADC4F-ED93-4D60-A39D-1E2BF5D679A4}">
      <dsp:nvSpPr>
        <dsp:cNvPr id="0" name=""/>
        <dsp:cNvSpPr/>
      </dsp:nvSpPr>
      <dsp:spPr>
        <a:xfrm>
          <a:off x="0" y="2176271"/>
          <a:ext cx="10515600" cy="724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Calibri"/>
              <a:cs typeface="Calibri"/>
            </a:rPr>
            <a:t>Knowledge graph</a:t>
          </a:r>
        </a:p>
      </dsp:txBody>
      <dsp:txXfrm>
        <a:off x="0" y="2176271"/>
        <a:ext cx="10515600" cy="724715"/>
      </dsp:txXfrm>
    </dsp:sp>
    <dsp:sp modelId="{92DC0755-B06E-4D30-9D4D-90BA6EBC5FF4}">
      <dsp:nvSpPr>
        <dsp:cNvPr id="0" name=""/>
        <dsp:cNvSpPr/>
      </dsp:nvSpPr>
      <dsp:spPr>
        <a:xfrm>
          <a:off x="0" y="2900987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0E3A8-6C54-40BB-946E-4D613C28BEC2}">
      <dsp:nvSpPr>
        <dsp:cNvPr id="0" name=""/>
        <dsp:cNvSpPr/>
      </dsp:nvSpPr>
      <dsp:spPr>
        <a:xfrm>
          <a:off x="0" y="2900987"/>
          <a:ext cx="10515600" cy="724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Calibri"/>
              <a:cs typeface="Calibri"/>
            </a:rPr>
            <a:t>Neo4j Demo</a:t>
          </a:r>
        </a:p>
      </dsp:txBody>
      <dsp:txXfrm>
        <a:off x="0" y="2900987"/>
        <a:ext cx="10515600" cy="724715"/>
      </dsp:txXfrm>
    </dsp:sp>
    <dsp:sp modelId="{37077056-98D9-48BF-8F20-2C49A2C149FD}">
      <dsp:nvSpPr>
        <dsp:cNvPr id="0" name=""/>
        <dsp:cNvSpPr/>
      </dsp:nvSpPr>
      <dsp:spPr>
        <a:xfrm>
          <a:off x="0" y="3625703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498DF-817E-4E74-8850-51496B21D549}">
      <dsp:nvSpPr>
        <dsp:cNvPr id="0" name=""/>
        <dsp:cNvSpPr/>
      </dsp:nvSpPr>
      <dsp:spPr>
        <a:xfrm>
          <a:off x="0" y="3625703"/>
          <a:ext cx="10515600" cy="724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>
              <a:latin typeface="Calibri"/>
              <a:cs typeface="Calibri"/>
            </a:rPr>
            <a:t>Challenge and future work </a:t>
          </a:r>
        </a:p>
      </dsp:txBody>
      <dsp:txXfrm>
        <a:off x="0" y="3625703"/>
        <a:ext cx="10515600" cy="724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840F-093A-43CE-80FF-C713E9A85841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0CA63-F351-4FCA-8211-E2003F75FCC6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11FA-2AA8-4E71-B863-6664D7D55A82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 Light"/>
              <a:cs typeface="Calibri Light"/>
            </a:rPr>
            <a:t>For professionals who work in data science related fields, we would like to have automated process(knowledge graph) to review their career profiles and technical skillsets.</a:t>
          </a:r>
        </a:p>
      </dsp:txBody>
      <dsp:txXfrm>
        <a:off x="1508156" y="707288"/>
        <a:ext cx="9007443" cy="1305763"/>
      </dsp:txXfrm>
    </dsp:sp>
    <dsp:sp modelId="{7A9348E2-585D-4ED4-9442-E43C057DEE66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2C542-9C70-4A9F-BC12-3E63BE9CEDDB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60FB4-9A22-467C-AACE-57AC1362AF19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latin typeface="Calibri Light"/>
              <a:cs typeface="Calibri Light"/>
            </a:rPr>
            <a:t>Can it help others who are interested in these topics to have a better understanding of these fields and help them to get into this career path or help human resources to look for better qualified candidates?</a:t>
          </a:r>
        </a:p>
      </dsp:txBody>
      <dsp:txXfrm>
        <a:off x="1508156" y="2339492"/>
        <a:ext cx="9007443" cy="1305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52B4-762D-4EC2-83EE-656E29538F9A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2068B-D945-40A6-A3F9-241747498301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25197-E265-4F3D-8239-88F3AA9C09DB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Look up for a specific professional's profile</a:t>
          </a:r>
        </a:p>
      </dsp:txBody>
      <dsp:txXfrm>
        <a:off x="1059754" y="4307"/>
        <a:ext cx="5304469" cy="917536"/>
      </dsp:txXfrm>
    </dsp:sp>
    <dsp:sp modelId="{DE48AC46-ACF2-4BDE-A99E-1A8F2D98ECAE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B04D0-3B38-4DEF-8CE8-2164F128F70D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0DD67-294D-490E-8783-2B95F76C411D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Find professionals with specific skill sets from a </a:t>
          </a:r>
          <a:r>
            <a:rPr lang="en-US" sz="1900" b="0" kern="1200">
              <a:latin typeface="Calibri Light" panose="020F0302020204030204"/>
            </a:rPr>
            <a:t>recruiter's </a:t>
          </a:r>
          <a:r>
            <a:rPr lang="en-US" sz="1900" b="0" kern="1200"/>
            <a:t>perspective</a:t>
          </a:r>
        </a:p>
      </dsp:txBody>
      <dsp:txXfrm>
        <a:off x="1059754" y="1151227"/>
        <a:ext cx="5304469" cy="917536"/>
      </dsp:txXfrm>
    </dsp:sp>
    <dsp:sp modelId="{9757334E-5789-4520-8933-EF3700FF2417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3D6A6-F589-43FC-86A6-6BC740CF6FD3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C93FE-8742-4888-B9D5-883348CF3D45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Examine professionals' skillsets who work at "FAANG"</a:t>
          </a:r>
        </a:p>
      </dsp:txBody>
      <dsp:txXfrm>
        <a:off x="1059754" y="2298147"/>
        <a:ext cx="5304469" cy="917536"/>
      </dsp:txXfrm>
    </dsp:sp>
    <dsp:sp modelId="{B8988A74-2986-4351-B224-D9CD9E2BBEB4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44727-22D5-49E4-8646-F68055E6924B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24E15-5218-47F6-B181-720147744BD1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Most popular languages used in selected profile's repositories.</a:t>
          </a:r>
        </a:p>
      </dsp:txBody>
      <dsp:txXfrm>
        <a:off x="1059754" y="3445068"/>
        <a:ext cx="5304469" cy="917536"/>
      </dsp:txXfrm>
    </dsp:sp>
    <dsp:sp modelId="{EAA141FD-B90C-4263-87CF-ED324F99A13C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DC6E6-9096-45C4-9025-C3EB95234F1E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7A791-316C-4432-8841-78D681222238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Candidates' detailed GitHub repositories information</a:t>
          </a:r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" TargetMode="External"/><Relationship Id="rId2" Type="http://schemas.openxmlformats.org/officeDocument/2006/relationships/hyperlink" Target="http://linkedin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113" y="-733778"/>
            <a:ext cx="6575658" cy="4567137"/>
          </a:xfrm>
        </p:spPr>
        <p:txBody>
          <a:bodyPr>
            <a:normAutofit/>
          </a:bodyPr>
          <a:lstStyle/>
          <a:p>
            <a:pPr algn="l"/>
            <a:r>
              <a:rPr lang="en-US" sz="3600" b="1" cap="all">
                <a:ea typeface="+mj-lt"/>
                <a:cs typeface="+mj-lt"/>
              </a:rPr>
              <a:t>G</a:t>
            </a:r>
            <a:r>
              <a:rPr lang="en-US" sz="2800" b="1" cap="all">
                <a:ea typeface="+mj-lt"/>
                <a:cs typeface="+mj-lt"/>
              </a:rPr>
              <a:t>RAPH</a:t>
            </a:r>
            <a:r>
              <a:rPr lang="en-US" sz="3600" b="1" cap="all">
                <a:ea typeface="+mj-lt"/>
                <a:cs typeface="+mj-lt"/>
              </a:rPr>
              <a:t> D</a:t>
            </a:r>
            <a:r>
              <a:rPr lang="en-US" sz="2800" b="1" cap="all">
                <a:ea typeface="+mj-lt"/>
                <a:cs typeface="+mj-lt"/>
              </a:rPr>
              <a:t>ATABASE</a:t>
            </a:r>
            <a:r>
              <a:rPr lang="en-US" sz="3600" b="1" cap="all">
                <a:ea typeface="+mj-lt"/>
                <a:cs typeface="+mj-lt"/>
              </a:rPr>
              <a:t> F</a:t>
            </a:r>
            <a:r>
              <a:rPr lang="en-US" sz="2800" b="1" cap="all">
                <a:ea typeface="+mj-lt"/>
                <a:cs typeface="+mj-lt"/>
              </a:rPr>
              <a:t>OR</a:t>
            </a:r>
            <a:r>
              <a:rPr lang="en-US" sz="3600" b="1" cap="all">
                <a:ea typeface="+mj-lt"/>
                <a:cs typeface="+mj-lt"/>
              </a:rPr>
              <a:t> L</a:t>
            </a:r>
            <a:r>
              <a:rPr lang="en-US" sz="2800" b="1" cap="all">
                <a:ea typeface="+mj-lt"/>
                <a:cs typeface="+mj-lt"/>
              </a:rPr>
              <a:t>INKEDIN</a:t>
            </a:r>
            <a:r>
              <a:rPr lang="en-US" sz="3600" b="1" cap="all">
                <a:ea typeface="+mj-lt"/>
                <a:cs typeface="+mj-lt"/>
              </a:rPr>
              <a:t> A</a:t>
            </a:r>
            <a:r>
              <a:rPr lang="en-US" sz="2800" b="1" cap="all">
                <a:ea typeface="+mj-lt"/>
                <a:cs typeface="+mj-lt"/>
              </a:rPr>
              <a:t>ND</a:t>
            </a:r>
            <a:r>
              <a:rPr lang="en-US" sz="3600" b="1" cap="all">
                <a:ea typeface="+mj-lt"/>
                <a:cs typeface="+mj-lt"/>
              </a:rPr>
              <a:t> G</a:t>
            </a:r>
            <a:r>
              <a:rPr lang="en-US" sz="2800" b="1" cap="all">
                <a:ea typeface="+mj-lt"/>
                <a:cs typeface="+mj-lt"/>
              </a:rPr>
              <a:t>ITHUB</a:t>
            </a:r>
            <a:r>
              <a:rPr lang="en-US" sz="3600" b="1" cap="all">
                <a:ea typeface="+mj-lt"/>
                <a:cs typeface="+mj-lt"/>
              </a:rPr>
              <a:t> P</a:t>
            </a:r>
            <a:r>
              <a:rPr lang="en-US" sz="2800" b="1" cap="all">
                <a:ea typeface="+mj-lt"/>
                <a:cs typeface="+mj-lt"/>
              </a:rPr>
              <a:t>ROFILE</a:t>
            </a:r>
          </a:p>
          <a:p>
            <a:pPr algn="l"/>
            <a:endParaRPr lang="en-US" sz="3600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ea typeface="+mn-lt"/>
                <a:cs typeface="+mn-lt"/>
              </a:rPr>
              <a:t>Team Rocket </a:t>
            </a:r>
          </a:p>
          <a:p>
            <a:pPr algn="l"/>
            <a:r>
              <a:rPr lang="en-US" sz="2000">
                <a:ea typeface="+mn-lt"/>
                <a:cs typeface="+mn-lt"/>
              </a:rPr>
              <a:t>Steve, Yuan, Kayla</a:t>
            </a:r>
          </a:p>
          <a:p>
            <a:pPr algn="l"/>
            <a:endParaRPr lang="en-US" sz="2000">
              <a:cs typeface="Calibri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CBB6419-25B1-42C2-858D-FBD0E31C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3" r="3601"/>
          <a:stretch/>
        </p:blipFill>
        <p:spPr>
          <a:xfrm>
            <a:off x="6274370" y="10"/>
            <a:ext cx="591763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Query and Result</a:t>
            </a:r>
            <a:r>
              <a:rPr lang="en-US" sz="5400"/>
              <a:t> 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2F144-9CF4-42D7-90CE-6B995299BCE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>
                <a:ea typeface="+mn-lt"/>
                <a:cs typeface="+mn-lt"/>
              </a:rPr>
              <a:t> Find professionals with specific skill like </a:t>
            </a:r>
            <a:r>
              <a:rPr lang="en-US" sz="1900" b="1">
                <a:solidFill>
                  <a:srgbClr val="FF0000"/>
                </a:solidFill>
                <a:ea typeface="+mn-lt"/>
                <a:cs typeface="+mn-lt"/>
              </a:rPr>
              <a:t>"Python"</a:t>
            </a:r>
            <a:r>
              <a:rPr lang="en-US" sz="1900">
                <a:ea typeface="+mn-lt"/>
                <a:cs typeface="+mn-lt"/>
              </a:rPr>
              <a:t> and </a:t>
            </a:r>
            <a:r>
              <a:rPr lang="en-US" sz="1900" b="1">
                <a:solidFill>
                  <a:srgbClr val="FF0000"/>
                </a:solidFill>
                <a:ea typeface="+mn-lt"/>
                <a:cs typeface="+mn-lt"/>
              </a:rPr>
              <a:t>"Spark"</a:t>
            </a:r>
            <a:r>
              <a:rPr lang="en-US" sz="1900">
                <a:ea typeface="+mn-lt"/>
                <a:cs typeface="+mn-lt"/>
              </a:rPr>
              <a:t> from a recruiter's perspective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5" descr="Bubble chart&#10;&#10;Description automatically generated">
            <a:extLst>
              <a:ext uri="{FF2B5EF4-FFF2-40B4-BE49-F238E27FC236}">
                <a16:creationId xmlns:a16="http://schemas.microsoft.com/office/drawing/2014/main" id="{8B4C62A6-95DE-41A3-8B2E-43A8108E3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401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DB652F5-4978-4E16-92CD-F63303D9F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8" r="9091" b="126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Query and Result</a:t>
            </a:r>
            <a:r>
              <a:rPr lang="en-US" sz="400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2F144-9CF4-42D7-90CE-6B995299BCE9}"/>
              </a:ext>
            </a:extLst>
          </p:cNvPr>
          <p:cNvSpPr txBox="1"/>
          <p:nvPr/>
        </p:nvSpPr>
        <p:spPr>
          <a:xfrm>
            <a:off x="594110" y="2121763"/>
            <a:ext cx="3764826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Examine professionals' skillsets who work at </a:t>
            </a:r>
            <a:r>
              <a:rPr lang="en-US">
                <a:solidFill>
                  <a:srgbClr val="FF0000"/>
                </a:solidFill>
              </a:rPr>
              <a:t>"Amazon"</a:t>
            </a:r>
            <a:r>
              <a:rPr lang="en-US"/>
              <a:t> as a </a:t>
            </a:r>
            <a:r>
              <a:rPr lang="en-US" b="1">
                <a:solidFill>
                  <a:srgbClr val="FF0000"/>
                </a:solidFill>
              </a:rPr>
              <a:t>"Data Engineer"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51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3" descr="Spotlight on a dark foggy stage">
            <a:extLst>
              <a:ext uri="{FF2B5EF4-FFF2-40B4-BE49-F238E27FC236}">
                <a16:creationId xmlns:a16="http://schemas.microsoft.com/office/drawing/2014/main" id="{63D6DE83-8378-4318-9D18-B44B17E73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5427F-1682-4676-98B2-B97A6A1C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Neo4j Demo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5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81" y="554284"/>
            <a:ext cx="4323348" cy="5431536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Challenges and Future work</a:t>
            </a:r>
            <a:endParaRPr lang="en-US" sz="480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55FDC-1AD8-4144-B925-5F866DAC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Challenges</a:t>
            </a:r>
          </a:p>
          <a:p>
            <a:pPr marL="457200" indent="-457200"/>
            <a:r>
              <a:rPr lang="en-US" sz="2000">
                <a:cs typeface="Calibri"/>
              </a:rPr>
              <a:t>Web scraping issues (CAPTCHAs, search engine results only 20 pages, dwell time, etc. ...)</a:t>
            </a:r>
          </a:p>
          <a:p>
            <a:pPr marL="457200" indent="-457200"/>
            <a:r>
              <a:rPr lang="en-US" sz="2000">
                <a:cs typeface="Calibri"/>
              </a:rPr>
              <a:t>The speed of acquiring data is capped, 200 linked profiles per day, 1 </a:t>
            </a:r>
            <a:r>
              <a:rPr lang="en-US" sz="2000" err="1">
                <a:cs typeface="Calibri"/>
              </a:rPr>
              <a:t>github</a:t>
            </a:r>
            <a:r>
              <a:rPr lang="en-US" sz="2000">
                <a:cs typeface="Calibri"/>
              </a:rPr>
              <a:t> profile per script running.</a:t>
            </a:r>
          </a:p>
          <a:p>
            <a:pPr marL="457200" indent="-457200"/>
            <a:r>
              <a:rPr lang="en-US" sz="2000">
                <a:cs typeface="Calibri"/>
              </a:rPr>
              <a:t>Lack of big picture on graph database integration and visualization</a:t>
            </a:r>
          </a:p>
          <a:p>
            <a:pPr marL="457200" indent="-457200"/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Future work</a:t>
            </a:r>
          </a:p>
          <a:p>
            <a:pPr marL="457200" indent="-457200"/>
            <a:r>
              <a:rPr lang="en-US" sz="2000">
                <a:cs typeface="Calibri"/>
              </a:rPr>
              <a:t>Utilize multithreading and IP address rotation for web scraping</a:t>
            </a:r>
          </a:p>
          <a:p>
            <a:pPr marL="457200" indent="-457200"/>
            <a:r>
              <a:rPr lang="en-US" sz="2000">
                <a:cs typeface="Calibri"/>
              </a:rPr>
              <a:t>Automate data flow with ETL tools </a:t>
            </a:r>
          </a:p>
          <a:p>
            <a:pPr marL="457200" indent="-457200"/>
            <a:r>
              <a:rPr lang="en-US" sz="2000">
                <a:ea typeface="+mn-lt"/>
                <a:cs typeface="+mn-lt"/>
              </a:rPr>
              <a:t>Analyze topics and quality of profile's repository using ML methods</a:t>
            </a:r>
          </a:p>
        </p:txBody>
      </p:sp>
    </p:spTree>
    <p:extLst>
      <p:ext uri="{BB962C8B-B14F-4D97-AF65-F5344CB8AC3E}">
        <p14:creationId xmlns:p14="http://schemas.microsoft.com/office/powerpoint/2010/main" val="173082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1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8AEFC-3077-4388-A77A-77FE4D2A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Agenda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349FA1-ECC1-4CD2-AAB6-85DFEF2A5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32905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706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Background </a:t>
            </a:r>
            <a:endParaRPr lang="en-US" sz="5200"/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9237FBC5-E05E-4DF1-80CD-FD7D7BD34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42387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323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C244CA5-0801-473D-989B-D6482684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223" y="-163688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cs typeface="Calibri Light"/>
              </a:rPr>
              <a:t>Workflow</a:t>
            </a:r>
            <a:endParaRPr lang="en-US" sz="3600" b="1" kern="1200">
              <a:cs typeface="Calibri Ligh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6000A1-49FC-41AD-9B48-38204A851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35873" y="1404804"/>
            <a:ext cx="3857724" cy="463104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400" b="1">
                <a:cs typeface="Calibri"/>
              </a:rPr>
              <a:t>Data Acquisition: web scraping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Scraped ~1000 </a:t>
            </a:r>
            <a:r>
              <a:rPr lang="en-US" sz="1800" err="1">
                <a:cs typeface="Calibri"/>
              </a:rPr>
              <a:t>linkedin</a:t>
            </a:r>
            <a:r>
              <a:rPr lang="en-US" sz="1800">
                <a:cs typeface="Calibri"/>
              </a:rPr>
              <a:t> profile </a:t>
            </a:r>
            <a:r>
              <a:rPr lang="en-US" sz="1800" err="1">
                <a:cs typeface="Calibri"/>
              </a:rPr>
              <a:t>urls</a:t>
            </a:r>
            <a:r>
              <a:rPr lang="en-US" sz="1800">
                <a:cs typeface="Calibri"/>
              </a:rPr>
              <a:t> with keywords "data scientist" "data engineer" and "data analyst" from google search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Scraped ~500 </a:t>
            </a:r>
            <a:r>
              <a:rPr lang="en-US" sz="1800" err="1">
                <a:cs typeface="Calibri"/>
              </a:rPr>
              <a:t>linkedin</a:t>
            </a:r>
            <a:r>
              <a:rPr lang="en-US" sz="1800">
                <a:cs typeface="Calibri"/>
              </a:rPr>
              <a:t> detailed profiles from </a:t>
            </a:r>
            <a:r>
              <a:rPr lang="en-US" sz="1800">
                <a:cs typeface="Calibri"/>
                <a:hlinkClick r:id="rId2"/>
              </a:rPr>
              <a:t>linkedin.com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Scraped ~800 </a:t>
            </a:r>
            <a:r>
              <a:rPr lang="en-US" sz="1800" err="1">
                <a:cs typeface="Calibri"/>
              </a:rPr>
              <a:t>github</a:t>
            </a:r>
            <a:r>
              <a:rPr lang="en-US" sz="1800">
                <a:cs typeface="Calibri"/>
              </a:rPr>
              <a:t> repositories associated to scraped </a:t>
            </a:r>
            <a:r>
              <a:rPr lang="en-US" sz="1800" err="1">
                <a:cs typeface="Calibri"/>
              </a:rPr>
              <a:t>linkedin</a:t>
            </a:r>
            <a:r>
              <a:rPr lang="en-US" sz="1800">
                <a:cs typeface="Calibri"/>
              </a:rPr>
              <a:t> profiles from </a:t>
            </a:r>
            <a:r>
              <a:rPr lang="en-US" sz="1800">
                <a:cs typeface="Calibri"/>
                <a:hlinkClick r:id="rId3"/>
              </a:rPr>
              <a:t>github.com</a:t>
            </a:r>
          </a:p>
          <a:p>
            <a:pPr indent="-228600">
              <a:buChar char="•"/>
            </a:pPr>
            <a:r>
              <a:rPr lang="en-US" sz="1800">
                <a:cs typeface="Calibri"/>
              </a:rPr>
              <a:t>Output: structured csv and semi-structured JSON</a:t>
            </a:r>
          </a:p>
          <a:p>
            <a:endParaRPr lang="en-US" sz="2000">
              <a:cs typeface="Calibri"/>
            </a:endParaRPr>
          </a:p>
          <a:p>
            <a:r>
              <a:rPr lang="en-US" sz="2400" b="1">
                <a:cs typeface="Calibri"/>
              </a:rPr>
              <a:t>Data Integration:</a:t>
            </a:r>
            <a:endParaRPr lang="en-US" sz="2400" b="1"/>
          </a:p>
          <a:p>
            <a:pPr marL="285750" indent="-285750">
              <a:buChar char="•"/>
            </a:pPr>
            <a:r>
              <a:rPr lang="en-US" sz="1800">
                <a:cs typeface="Calibri"/>
              </a:rPr>
              <a:t>Processed structured and semi-structured data into relational entity relationships.</a:t>
            </a: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Turn entity relationship into knowledge graph with Neo4j.</a:t>
            </a: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2100" b="1">
                <a:ea typeface="+mn-lt"/>
                <a:cs typeface="+mn-lt"/>
              </a:rPr>
              <a:t>Data Visualization:</a:t>
            </a: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Run queries with neo4j desktop</a:t>
            </a:r>
            <a:endParaRPr lang="en-US" sz="1800"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C2CA212-2392-4578-B8D1-31F26A7C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89" y="1249821"/>
            <a:ext cx="8105422" cy="51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6B60043-4076-4FB2-8EC0-30C58E8A1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511" y="688374"/>
            <a:ext cx="2743200" cy="3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8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Text&#10;&#10;Description automatically generated">
            <a:extLst>
              <a:ext uri="{FF2B5EF4-FFF2-40B4-BE49-F238E27FC236}">
                <a16:creationId xmlns:a16="http://schemas.microsoft.com/office/drawing/2014/main" id="{EF90C303-454E-4349-9223-F549231B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1517534"/>
            <a:ext cx="5000977" cy="5104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FFA92BE-811B-4557-843F-B337E41ACCBE}"/>
              </a:ext>
            </a:extLst>
          </p:cNvPr>
          <p:cNvSpPr txBox="1">
            <a:spLocks/>
          </p:cNvSpPr>
          <p:nvPr/>
        </p:nvSpPr>
        <p:spPr>
          <a:xfrm>
            <a:off x="4244623" y="-95954"/>
            <a:ext cx="6551321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>
                <a:latin typeface="+mj-lt"/>
                <a:ea typeface="+mj-ea"/>
                <a:cs typeface="+mj-cs"/>
              </a:rPr>
              <a:t>Data </a:t>
            </a:r>
            <a:r>
              <a:rPr lang="en-US" sz="3600" b="1"/>
              <a:t>Samples</a:t>
            </a:r>
            <a:endParaRPr lang="en-US" sz="36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66C05-2DAC-4364-B7FE-D00F773D63A4}"/>
              </a:ext>
            </a:extLst>
          </p:cNvPr>
          <p:cNvSpPr txBox="1"/>
          <p:nvPr/>
        </p:nvSpPr>
        <p:spPr>
          <a:xfrm>
            <a:off x="423335" y="947603"/>
            <a:ext cx="4970878" cy="4654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Structured Data(LinkedIn): CSV</a:t>
            </a:r>
            <a:endParaRPr lang="en-US" sz="20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7B1A7C1-6ACD-441E-A993-D599EE6F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7" y="1464768"/>
            <a:ext cx="5463821" cy="522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2AC56-40D4-4928-9362-533027EB73AD}"/>
              </a:ext>
            </a:extLst>
          </p:cNvPr>
          <p:cNvSpPr txBox="1"/>
          <p:nvPr/>
        </p:nvSpPr>
        <p:spPr>
          <a:xfrm>
            <a:off x="6146799" y="948265"/>
            <a:ext cx="426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Semi-structured Data(</a:t>
            </a:r>
            <a:r>
              <a:rPr lang="en-US" sz="2000" err="1">
                <a:ea typeface="+mn-lt"/>
                <a:cs typeface="+mn-lt"/>
              </a:rPr>
              <a:t>Github</a:t>
            </a:r>
            <a:r>
              <a:rPr lang="en-US" sz="2000">
                <a:ea typeface="+mn-lt"/>
                <a:cs typeface="+mn-lt"/>
              </a:rPr>
              <a:t>): JSON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A5DEC74-75FA-4B4E-AC8B-0E8C5EA7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517533"/>
            <a:ext cx="5125154" cy="5217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8B8598CF-5FE3-40A3-9775-FE0F192A3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11" y="761751"/>
            <a:ext cx="2743200" cy="333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E35CD7-97B6-452D-B8B0-3D3D0AA2AF99}"/>
              </a:ext>
            </a:extLst>
          </p:cNvPr>
          <p:cNvSpPr/>
          <p:nvPr/>
        </p:nvSpPr>
        <p:spPr>
          <a:xfrm>
            <a:off x="363009" y="1872896"/>
            <a:ext cx="812800" cy="4746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675F5-E5E4-4249-9CEF-BCBB47A89FA6}"/>
              </a:ext>
            </a:extLst>
          </p:cNvPr>
          <p:cNvSpPr/>
          <p:nvPr/>
        </p:nvSpPr>
        <p:spPr>
          <a:xfrm>
            <a:off x="6543675" y="2815518"/>
            <a:ext cx="564445" cy="208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88DC1B-2D51-420C-B23E-E0C155E1E109}"/>
              </a:ext>
            </a:extLst>
          </p:cNvPr>
          <p:cNvSpPr/>
          <p:nvPr/>
        </p:nvSpPr>
        <p:spPr>
          <a:xfrm>
            <a:off x="7294385" y="2550229"/>
            <a:ext cx="553156" cy="208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93420-A157-4041-AB81-15C2F603E1D0}"/>
              </a:ext>
            </a:extLst>
          </p:cNvPr>
          <p:cNvSpPr/>
          <p:nvPr/>
        </p:nvSpPr>
        <p:spPr>
          <a:xfrm>
            <a:off x="6238876" y="1545518"/>
            <a:ext cx="728133" cy="2878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B7D33-3F10-4932-A2A9-6C39C11A6E27}"/>
              </a:ext>
            </a:extLst>
          </p:cNvPr>
          <p:cNvSpPr/>
          <p:nvPr/>
        </p:nvSpPr>
        <p:spPr>
          <a:xfrm>
            <a:off x="6543675" y="3707340"/>
            <a:ext cx="756355" cy="231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FFA92BE-811B-4557-843F-B337E41ACCBE}"/>
              </a:ext>
            </a:extLst>
          </p:cNvPr>
          <p:cNvSpPr txBox="1">
            <a:spLocks/>
          </p:cNvSpPr>
          <p:nvPr/>
        </p:nvSpPr>
        <p:spPr>
          <a:xfrm>
            <a:off x="7913511" y="1"/>
            <a:ext cx="4970877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Integration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382176A7-3E37-4F7E-852D-45396334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1" y="268566"/>
            <a:ext cx="6594586" cy="6320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4AE40A-2C32-4C07-A218-B9A9A165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067" y="1864972"/>
            <a:ext cx="3217333" cy="3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8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B3E29-1D2F-45EF-8B59-D1AC910C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Knowledge Graph Summary</a:t>
            </a:r>
          </a:p>
          <a:p>
            <a:endParaRPr lang="en-US" sz="260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1542D8-3239-4883-A40F-10940756E7A2}"/>
              </a:ext>
            </a:extLst>
          </p:cNvPr>
          <p:cNvSpPr txBox="1"/>
          <p:nvPr/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Total 4643 Nodes​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Total 1887 relationship(Edges) 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71B37-E4AE-4418-AB84-A480BE2E2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70296"/>
              </p:ext>
            </p:extLst>
          </p:nvPr>
        </p:nvGraphicFramePr>
        <p:xfrm>
          <a:off x="6550922" y="424328"/>
          <a:ext cx="4802106" cy="39739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2240">
                  <a:extLst>
                    <a:ext uri="{9D8B030D-6E8A-4147-A177-3AD203B41FA5}">
                      <a16:colId xmlns:a16="http://schemas.microsoft.com/office/drawing/2014/main" val="367230533"/>
                    </a:ext>
                  </a:extLst>
                </a:gridCol>
                <a:gridCol w="2019866">
                  <a:extLst>
                    <a:ext uri="{9D8B030D-6E8A-4147-A177-3AD203B41FA5}">
                      <a16:colId xmlns:a16="http://schemas.microsoft.com/office/drawing/2014/main" val="3826436152"/>
                    </a:ext>
                  </a:extLst>
                </a:gridCol>
              </a:tblGrid>
              <a:tr h="51731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300">
                          <a:effectLst/>
                        </a:rPr>
                        <a:t>Type</a:t>
                      </a:r>
                      <a:endParaRPr lang="en-US" sz="2300"/>
                    </a:p>
                  </a:txBody>
                  <a:tcPr marL="117572" marR="117572" marT="58786" marB="58786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300">
                          <a:effectLst/>
                        </a:rPr>
                        <a:t>Edges count</a:t>
                      </a:r>
                      <a:endParaRPr lang="en-US" sz="2300" err="1"/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476003971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HAS</a:t>
                      </a:r>
                    </a:p>
                  </a:txBody>
                  <a:tcPr marL="117572" marR="117572" marT="58786" marB="587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15916</a:t>
                      </a:r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395165869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OWNS</a:t>
                      </a:r>
                    </a:p>
                  </a:txBody>
                  <a:tcPr marL="117572" marR="117572" marT="58786" marB="587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1221</a:t>
                      </a:r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1449782095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WORKS_AS</a:t>
                      </a:r>
                    </a:p>
                  </a:txBody>
                  <a:tcPr marL="117572" marR="117572" marT="58786" marB="587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452</a:t>
                      </a:r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4104392259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LIVES_IN</a:t>
                      </a:r>
                    </a:p>
                  </a:txBody>
                  <a:tcPr marL="117572" marR="117572" marT="58786" marB="587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452</a:t>
                      </a:r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1435094385"/>
                  </a:ext>
                </a:extLst>
              </a:tr>
              <a:tr h="870034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GRADUATED_FROM</a:t>
                      </a:r>
                    </a:p>
                  </a:txBody>
                  <a:tcPr marL="117572" marR="117572" marT="58786" marB="587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452</a:t>
                      </a:r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971506974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WORKS_AT</a:t>
                      </a:r>
                    </a:p>
                  </a:txBody>
                  <a:tcPr marL="117572" marR="117572" marT="58786" marB="587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>
                          <a:effectLst/>
                        </a:rPr>
                        <a:t>384</a:t>
                      </a:r>
                    </a:p>
                  </a:txBody>
                  <a:tcPr marL="117572" marR="117572" marT="58786" marB="58786"/>
                </a:tc>
                <a:extLst>
                  <a:ext uri="{0D108BD9-81ED-4DB2-BD59-A6C34878D82A}">
                    <a16:rowId xmlns:a16="http://schemas.microsoft.com/office/drawing/2014/main" val="3848240990"/>
                  </a:ext>
                </a:extLst>
              </a:tr>
            </a:tbl>
          </a:graphicData>
        </a:graphic>
      </p:graphicFrame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7BDBC89-6CD3-4B0F-B27D-C7AF3A13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78" y="716"/>
            <a:ext cx="4831644" cy="47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9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5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4076869" cy="4526280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Knowledge Graph – Sample Queries </a:t>
            </a:r>
            <a:endParaRPr lang="en-US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FCDB11D-1C9D-43BE-90B5-77FCD7F26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265811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251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4D95-C670-4C99-B2DE-959395F5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Query and Result 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4D6ECE7-B116-40C4-A90F-B032F586C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0" r="1" b="3516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Rectangle 4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4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2F144-9CF4-42D7-90CE-6B995299BCE9}"/>
              </a:ext>
            </a:extLst>
          </p:cNvPr>
          <p:cNvSpPr txBox="1"/>
          <p:nvPr/>
        </p:nvSpPr>
        <p:spPr>
          <a:xfrm>
            <a:off x="7072489" y="2635956"/>
            <a:ext cx="4786488" cy="20867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28600">
              <a:lnSpc>
                <a:spcPct val="90000"/>
              </a:lnSpc>
              <a:buFont typeface="Arial,Sans-Serif"/>
              <a:buChar char="•"/>
            </a:pPr>
            <a:r>
              <a:rPr lang="en-US"/>
              <a:t>Look</a:t>
            </a:r>
            <a:r>
              <a:rPr lang="en-US">
                <a:ea typeface="+mn-lt"/>
                <a:cs typeface="+mn-lt"/>
              </a:rPr>
              <a:t> up for a specific professional's profile</a:t>
            </a:r>
          </a:p>
          <a:p>
            <a:pPr marL="285750" indent="-228600">
              <a:lnSpc>
                <a:spcPct val="90000"/>
              </a:lnSpc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28600">
              <a:lnSpc>
                <a:spcPct val="90000"/>
              </a:lnSpc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Tom Haxton</a:t>
            </a:r>
            <a:r>
              <a:rPr lang="en-US">
                <a:ea typeface="+mn-lt"/>
                <a:cs typeface="+mn-lt"/>
              </a:rPr>
              <a:t>" graduated from 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University of Penn</a:t>
            </a:r>
            <a:r>
              <a:rPr lang="en-US">
                <a:ea typeface="+mn-lt"/>
                <a:cs typeface="+mn-lt"/>
              </a:rPr>
              <a:t>" with 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PhD</a:t>
            </a:r>
            <a:r>
              <a:rPr lang="en-US">
                <a:ea typeface="+mn-lt"/>
                <a:cs typeface="+mn-lt"/>
              </a:rPr>
              <a:t>" degree works at 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Quora</a:t>
            </a:r>
            <a:r>
              <a:rPr lang="en-US">
                <a:ea typeface="+mn-lt"/>
                <a:cs typeface="+mn-lt"/>
              </a:rPr>
              <a:t>" as a 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Data Science Manager</a:t>
            </a:r>
            <a:r>
              <a:rPr lang="en-US">
                <a:ea typeface="+mn-lt"/>
                <a:cs typeface="+mn-lt"/>
              </a:rPr>
              <a:t>", he knows 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Python</a:t>
            </a:r>
            <a:r>
              <a:rPr lang="en-US">
                <a:ea typeface="+mn-lt"/>
                <a:cs typeface="+mn-lt"/>
              </a:rPr>
              <a:t>", "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Sql</a:t>
            </a:r>
            <a:r>
              <a:rPr lang="en-US">
                <a:ea typeface="+mn-lt"/>
                <a:cs typeface="+mn-lt"/>
              </a:rPr>
              <a:t>", "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Javascript</a:t>
            </a:r>
            <a:r>
              <a:rPr lang="en-US">
                <a:ea typeface="+mn-lt"/>
                <a:cs typeface="+mn-lt"/>
              </a:rPr>
              <a:t>", etc. and he owns "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Project OSRM: C++ backend</a:t>
            </a:r>
            <a:r>
              <a:rPr lang="en-US">
                <a:ea typeface="+mn-lt"/>
                <a:cs typeface="+mn-lt"/>
              </a:rPr>
              <a:t>" written in "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C++</a:t>
            </a:r>
            <a:r>
              <a:rPr lang="en-US">
                <a:ea typeface="+mn-lt"/>
                <a:cs typeface="+mn-lt"/>
              </a:rPr>
              <a:t>" and other repositories.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80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GRAPH DATABASE FOR LINKEDIN AND GITHUB PROFILE </vt:lpstr>
      <vt:lpstr>Agenda</vt:lpstr>
      <vt:lpstr>Background </vt:lpstr>
      <vt:lpstr>Workflow</vt:lpstr>
      <vt:lpstr>PowerPoint Presentation</vt:lpstr>
      <vt:lpstr>PowerPoint Presentation</vt:lpstr>
      <vt:lpstr>Knowledge Graph Summary </vt:lpstr>
      <vt:lpstr>Knowledge Graph – Sample Queries </vt:lpstr>
      <vt:lpstr>Query and Result </vt:lpstr>
      <vt:lpstr>Query and Result </vt:lpstr>
      <vt:lpstr>Query and Result </vt:lpstr>
      <vt:lpstr>Neo4j Demo</vt:lpstr>
      <vt:lpstr>Challenges and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DATABASE FOR DATA SCIENCE RECRUITING</dc:title>
  <dc:creator>Kayla Xue</dc:creator>
  <cp:revision>1</cp:revision>
  <dcterms:created xsi:type="dcterms:W3CDTF">2021-11-24T06:52:03Z</dcterms:created>
  <dcterms:modified xsi:type="dcterms:W3CDTF">2021-12-10T21:40:28Z</dcterms:modified>
</cp:coreProperties>
</file>